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Default Extension="svg" ContentType="image/svg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2" r:id="rId3"/>
    <p:sldId id="263" r:id="rId4"/>
    <p:sldId id="264" r:id="rId5"/>
    <p:sldId id="265" r:id="rId6"/>
    <p:sldId id="257" r:id="rId7"/>
    <p:sldId id="261" r:id="rId8"/>
    <p:sldId id="258" r:id="rId9"/>
    <p:sldId id="259" r:id="rId10"/>
    <p:sldId id="260" r:id="rId11"/>
  </p:sldIdLst>
  <p:sldSz cx="18288000" cy="10287000"/>
  <p:notesSz cx="6858000" cy="9144000"/>
  <p:embeddedFontLs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Abril Fatface" charset="0"/>
      <p:regular r:id="rId17"/>
    </p:embeddedFont>
    <p:embeddedFont>
      <p:font typeface="Californian FB" pitchFamily="18" charset="0"/>
      <p:regular r:id="rId18"/>
      <p:bold r:id="rId19"/>
      <p:italic r:id="rId20"/>
    </p:embeddedFont>
    <p:embeddedFont>
      <p:font typeface="Fredoka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-63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853DD2-63A6-47E6-BDC5-DA88114E3402}" type="doc">
      <dgm:prSet loTypeId="urn:microsoft.com/office/officeart/2005/8/layout/hProcess7#1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274AB86C-EF74-421F-8BDA-9D5B06B33307}">
      <dgm:prSet phldrT="[Text]"/>
      <dgm:spPr/>
      <dgm:t>
        <a:bodyPr/>
        <a:lstStyle/>
        <a:p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Problem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8523743-0A41-4C8C-A309-0E094031D606}" type="parTrans" cxnId="{9E44802E-A5A0-4A6C-A735-24340B94DDD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BFF26C1-FA92-44DF-A082-2DFFAC433178}" type="sibTrans" cxnId="{9E44802E-A5A0-4A6C-A735-24340B94DDD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24AD1C6-7064-44CF-96A4-6AA73BFAD9BF}">
      <dgm:prSet phldrT="[Text]"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Small businesses &amp; startups struggle to manage marketing while focusing on core business.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5947287-3C0C-4D22-B0F2-13B8BEA098AB}" type="parTrans" cxnId="{8E3BD98C-6527-4008-BD02-8CEB09A9DCA0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E2895C-58BD-47F7-98F0-422331FB247C}" type="sibTrans" cxnId="{8E3BD98C-6527-4008-BD02-8CEB09A9DCA0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591EF1F-3B1D-4671-85D5-40E67AE62611}">
      <dgm:prSet phldrT="[Text]"/>
      <dgm:spPr/>
      <dgm:t>
        <a:bodyPr/>
        <a:lstStyle/>
        <a:p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Our Solution – Market Ease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85C46CE-A25A-4F9C-BC37-4929A99ECB8D}" type="parTrans" cxnId="{B200CCC6-F0D2-4CAF-8A36-C056E4F46AA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09F204-0AC8-46B3-B29A-0DF267713746}" type="sibTrans" cxnId="{B200CCC6-F0D2-4CAF-8A36-C056E4F46AA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0BB2ECD-79AB-43BA-A3E9-EEB9DD7A258E}">
      <dgm:prSet phldrT="[Text]"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 smart AI assistant that automates social media, lead management, and scheduling.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86222C4-97B3-40FA-81F4-AAC1E18D7142}" type="parTrans" cxnId="{BC661F6F-F741-4DEE-AE1D-BBDA336BC54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46AA52-5152-4EE6-9352-67B97B49428A}" type="sibTrans" cxnId="{BC661F6F-F741-4DEE-AE1D-BBDA336BC54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92D557-AE1F-4AC6-9F0A-F8A42F059CCD}">
      <dgm:prSet phldrT="[Text]"/>
      <dgm:spPr/>
      <dgm:t>
        <a:bodyPr/>
        <a:lstStyle/>
        <a:p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Why it’s unique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40E02BA-0AC8-410B-9A17-6F2F6ECDA020}" type="parTrans" cxnId="{3627DB39-CA7B-4C16-8B4F-37EEE48B986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19C8E44-6156-452B-80CF-8CF6A86B1157}" type="sibTrans" cxnId="{3627DB39-CA7B-4C16-8B4F-37EEE48B986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4CF856E-A4D3-4DF6-AAA5-655ABF9173CA}">
      <dgm:prSet phldrT="[Text]"/>
      <dgm:spPr/>
      <dgm:t>
        <a:bodyPr/>
        <a:lstStyle/>
        <a:p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Combines AI + Automation + Personalization in one compact solution.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B9BADB2-885F-47E3-A55C-53DAC04DC8CF}" type="parTrans" cxnId="{655586A9-E83B-4E8C-AEA7-56AA97E3773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57CA27-3C91-42EB-9A06-01FEFAB23A41}" type="sibTrans" cxnId="{655586A9-E83B-4E8C-AEA7-56AA97E3773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BF71AA1-34B2-4531-A95E-2E86D40A1D18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Hiring digital marketing agencies costs ₹30k–₹40k/month – not affordable for most SMBs.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B5AEA03-F9B2-47C3-91EB-15F0F38FD251}" type="parTrans" cxnId="{82B18B47-D9F5-44D4-8F3C-9BDBACADFA1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9955F11-02E8-4525-8C51-4FCF1C27CBA3}" type="sibTrans" cxnId="{82B18B47-D9F5-44D4-8F3C-9BDBACADFA1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615433-8FC2-49BD-9E5C-1E64F9BA536B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DIY marketing is time-consuming, needs domain expertise, and lacks consistency.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476EE5D-F001-4599-85AB-AFF90CBBC5BF}" type="parTrans" cxnId="{1E6A2872-F927-4E68-8A9F-B0307F3A81F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93A7719-C0DB-4513-8A20-12470DE41FC6}" type="sibTrans" cxnId="{1E6A2872-F927-4E68-8A9F-B0307F3A81F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47E2B8-3456-45D7-B7A0-349D9FF20BC2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Manual processes = inefficient, error-prone, and hard to scale.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887BB4E-2885-4F14-91F6-2726259B0FD5}" type="parTrans" cxnId="{03A20245-DE94-4680-9122-2B86DC10607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1633A2-E1C7-4FF9-B47A-35CFD21334E2}" type="sibTrans" cxnId="{03A20245-DE94-4680-9122-2B86DC10607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A255C6F-DBB5-4271-8F6F-201EF134C2AF}">
      <dgm:prSet/>
      <dgm:spPr/>
      <dgm:t>
        <a:bodyPr/>
        <a:lstStyle/>
        <a:p>
          <a:r>
            <a:rPr lang="en-US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Designed specifically for small businesses that can't afford full-time marketing teams.</a:t>
          </a:r>
        </a:p>
      </dgm:t>
    </dgm:pt>
    <dgm:pt modelId="{A40208E6-D7A7-448B-BB13-090DFD7E7463}" type="parTrans" cxnId="{A62348B3-B9BD-4700-9D23-5169C95CC4B5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6B7DAD1-2810-4275-BB38-0954DC0EC2CB}" type="sibTrans" cxnId="{A62348B3-B9BD-4700-9D23-5169C95CC4B5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0F4D109-D1AF-4422-95BE-69135779EFB5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Handles end-to-end marketing: content suggestions, post scheduling, performance tracking, and lead follow-ups – all on autopilot!</a:t>
          </a:r>
        </a:p>
      </dgm:t>
    </dgm:pt>
    <dgm:pt modelId="{4B89A6AF-63B5-4C60-A3E7-0D37AED56129}" type="parTrans" cxnId="{58AB6AE6-4AF1-49D0-A4DC-EB26EBE81B9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C94B57-5829-482A-B286-A99A92302318}" type="sibTrans" cxnId="{58AB6AE6-4AF1-49D0-A4DC-EB26EBE81B9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46506DD-2060-44BE-B539-2ED6BA88025C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Integrated with WhatsApp – businesses can operate everything from their phone!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E21E0DE-5176-41B0-88F4-6CC4BA842AC9}" type="parTrans" cxnId="{15316A1A-CC11-4170-AC0E-64F6514AD4D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40228B6-70BE-46A4-B269-81701ACE92A2}" type="sibTrans" cxnId="{15316A1A-CC11-4170-AC0E-64F6514AD4D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394B045-1F5C-47FA-BEC6-5E303797F4A5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Cost-effective, easy-to-use, and tailored for non-tech-savvy users.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CEFBCD-9B1A-489E-AE42-C3ACEBD691DA}" type="parTrans" cxnId="{C8DA5030-8240-43CF-A6D0-3C8F01228CF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5A0B8E-2195-47A5-AC8A-644F99D6368E}" type="sibTrans" cxnId="{C8DA5030-8240-43CF-A6D0-3C8F01228CF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9E0B3E4-41E3-42D7-8EA3-A7EFF3A697DD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Works like a virtual marketing team that's always active, never tired </a:t>
          </a:r>
        </a:p>
      </dgm:t>
    </dgm:pt>
    <dgm:pt modelId="{CEC18F1F-36D7-4B06-A1AA-80BA3D0D5EE2}" type="parTrans" cxnId="{56C3FC9B-459B-4C8E-A9E2-88F9A039186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4710E8-0A42-433A-9051-38858674F17A}" type="sibTrans" cxnId="{56C3FC9B-459B-4C8E-A9E2-88F9A039186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A6371A5-EB9F-4E95-A789-52D74A34E5ED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890BE45-2ADD-4698-9DFB-334611593E2D}" type="parTrans" cxnId="{3A01E1AD-D9CB-4C60-A18A-1B2537F99A2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17DA01E-46E3-4DC7-921A-1940E7169DB2}" type="sibTrans" cxnId="{3A01E1AD-D9CB-4C60-A18A-1B2537F99A2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9F29321-7121-48D5-B1CF-AAA4F70D4815}">
      <dgm:prSet phldrT="[Text]"/>
      <dgm:spPr/>
      <dgm:t>
        <a:bodyPr/>
        <a:lstStyle/>
        <a:p>
          <a:endParaRPr lang="en-IN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9600607-E366-42F7-9D14-5E1D096A4B78}" type="parTrans" cxnId="{3B4E06E0-F853-4FC3-85B6-56EA6A66B1E2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7EB9C9-26F3-42BB-962E-BB2D0DA0DE3C}" type="sibTrans" cxnId="{3B4E06E0-F853-4FC3-85B6-56EA6A66B1E2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630C20-EAAA-45A4-84E9-D76134BB36BB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1895CFB-2AFA-4756-8566-0E6AFC566A1D}" type="parTrans" cxnId="{E1F853E0-96C2-4C8E-9CBA-AEB6EB22F8B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1A415D5-76A2-40CA-A0DC-006E666D8AB7}" type="sibTrans" cxnId="{E1F853E0-96C2-4C8E-9CBA-AEB6EB22F8B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398CD0-BD8A-4DDE-B239-A02861FA009C}">
      <dgm:prSet phldrT="[Text]"/>
      <dgm:spPr/>
      <dgm:t>
        <a:bodyPr/>
        <a:lstStyle/>
        <a:p>
          <a:endParaRPr lang="en-IN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AA6B16B-40BA-404D-9EDD-58D4F9351F67}" type="parTrans" cxnId="{62374580-A0EC-4E78-A231-E5BA6121DDA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0046A6D-4AE6-45F0-AFC1-C07D72CE7C68}" type="sibTrans" cxnId="{62374580-A0EC-4E78-A231-E5BA6121DDA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0E4EC70-C06E-4892-94C5-8FD312C7D3A0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58DD56E-EFAC-47A5-88E9-D4E724CAECA7}" type="parTrans" cxnId="{2E5727B6-C797-46FB-BA64-2FDCCB80916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EC39F75-188A-4E42-9591-7B5BBDDFB30C}" type="sibTrans" cxnId="{2E5727B6-C797-46FB-BA64-2FDCCB80916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E87A822-A4D5-4F0F-B059-5F4D6B7781AC}">
      <dgm:prSet phldrT="[Text]"/>
      <dgm:spPr/>
      <dgm:t>
        <a:bodyPr/>
        <a:lstStyle/>
        <a:p>
          <a:endParaRPr lang="en-IN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823C4C7-E727-4815-B0FF-69678D29B3A0}" type="parTrans" cxnId="{9CBE185E-39C5-47C5-AE32-C4A514BC398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1BE4EB-A096-4D5E-9307-477F57A1BB34}" type="sibTrans" cxnId="{9CBE185E-39C5-47C5-AE32-C4A514BC398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6EBB17D-1792-4381-B955-0F1B995FD621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4BA428-8106-479E-9D28-BDD4AB07EFD8}" type="parTrans" cxnId="{003EAEF1-9D10-4D5D-B350-A97EF8A629A7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A0A7DB-3D4A-4690-9BA2-5F87FAC63CF4}" type="sibTrans" cxnId="{003EAEF1-9D10-4D5D-B350-A97EF8A629A7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B9B1B8-EDC9-4146-AC67-0D2F5F730166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904DA79-5E58-4EAE-BBE3-FC3B1EAAC2AE}" type="parTrans" cxnId="{17DE4BAF-8FB9-4037-BB31-3B7BA0AE0450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9FD922B-039B-4EA2-BB61-CF4A2AC49BEA}" type="sibTrans" cxnId="{17DE4BAF-8FB9-4037-BB31-3B7BA0AE0450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03E09DF-B96C-4188-8780-7A8AF674F22A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F0718AE-84A2-4292-93EC-ED33424509DB}" type="parTrans" cxnId="{E41404BC-BA30-46A9-B05F-C49741F9306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12E410-6408-4936-98EB-D628318F1855}" type="sibTrans" cxnId="{E41404BC-BA30-46A9-B05F-C49741F9306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68968E9-BD5D-4466-814F-5A5B2BF3C61B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EADB2E8-C8B9-4F27-9174-AC7632921A3B}" type="parTrans" cxnId="{00AC6AE8-0DBE-4994-8091-9BA88EC6C305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2F30F6-03C5-45BD-808D-A7069D7BC9A2}" type="sibTrans" cxnId="{00AC6AE8-0DBE-4994-8091-9BA88EC6C305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419C77E-0004-4E56-AC6D-6A647CE43D7F}" type="pres">
      <dgm:prSet presAssocID="{DF853DD2-63A6-47E6-BDC5-DA88114E340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BAACD2E-504D-4F9A-8F76-4D6A97AB6C39}" type="pres">
      <dgm:prSet presAssocID="{274AB86C-EF74-421F-8BDA-9D5B06B33307}" presName="compositeNode" presStyleCnt="0">
        <dgm:presLayoutVars>
          <dgm:bulletEnabled val="1"/>
        </dgm:presLayoutVars>
      </dgm:prSet>
      <dgm:spPr/>
    </dgm:pt>
    <dgm:pt modelId="{FF413838-FBF6-4907-8942-593CD57D859D}" type="pres">
      <dgm:prSet presAssocID="{274AB86C-EF74-421F-8BDA-9D5B06B33307}" presName="bgRect" presStyleLbl="node1" presStyleIdx="0" presStyleCnt="3"/>
      <dgm:spPr/>
      <dgm:t>
        <a:bodyPr/>
        <a:lstStyle/>
        <a:p>
          <a:endParaRPr lang="en-US"/>
        </a:p>
      </dgm:t>
    </dgm:pt>
    <dgm:pt modelId="{834CD496-5080-4F6D-AF4A-36FA381895B3}" type="pres">
      <dgm:prSet presAssocID="{274AB86C-EF74-421F-8BDA-9D5B06B33307}" presName="parentNode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D7F070-4E3C-4FD0-9C93-E4AEB3A62C1B}" type="pres">
      <dgm:prSet presAssocID="{274AB86C-EF74-421F-8BDA-9D5B06B33307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7E92A7-96AE-4A52-A499-43594B948496}" type="pres">
      <dgm:prSet presAssocID="{ABFF26C1-FA92-44DF-A082-2DFFAC433178}" presName="hSp" presStyleCnt="0"/>
      <dgm:spPr/>
    </dgm:pt>
    <dgm:pt modelId="{8B828F83-7B1A-4BAF-B259-D47DFC74CA2B}" type="pres">
      <dgm:prSet presAssocID="{ABFF26C1-FA92-44DF-A082-2DFFAC433178}" presName="vProcSp" presStyleCnt="0"/>
      <dgm:spPr/>
    </dgm:pt>
    <dgm:pt modelId="{C5FF0E0F-D82B-4034-ABEE-722A5CE5EF0D}" type="pres">
      <dgm:prSet presAssocID="{ABFF26C1-FA92-44DF-A082-2DFFAC433178}" presName="vSp1" presStyleCnt="0"/>
      <dgm:spPr/>
    </dgm:pt>
    <dgm:pt modelId="{E4E9E524-2C15-4E8A-8CB4-F9A809569589}" type="pres">
      <dgm:prSet presAssocID="{ABFF26C1-FA92-44DF-A082-2DFFAC433178}" presName="simulatedConn" presStyleLbl="solidFgAcc1" presStyleIdx="0" presStyleCnt="2"/>
      <dgm:spPr/>
    </dgm:pt>
    <dgm:pt modelId="{79985212-02FF-4A6A-8711-6B8DCE852DCA}" type="pres">
      <dgm:prSet presAssocID="{ABFF26C1-FA92-44DF-A082-2DFFAC433178}" presName="vSp2" presStyleCnt="0"/>
      <dgm:spPr/>
    </dgm:pt>
    <dgm:pt modelId="{594E9C52-A4A8-4607-A357-9FD6735DC6D4}" type="pres">
      <dgm:prSet presAssocID="{ABFF26C1-FA92-44DF-A082-2DFFAC433178}" presName="sibTrans" presStyleCnt="0"/>
      <dgm:spPr/>
    </dgm:pt>
    <dgm:pt modelId="{6C503289-6ED4-4246-8B9C-A5E3297BE90C}" type="pres">
      <dgm:prSet presAssocID="{D591EF1F-3B1D-4671-85D5-40E67AE62611}" presName="compositeNode" presStyleCnt="0">
        <dgm:presLayoutVars>
          <dgm:bulletEnabled val="1"/>
        </dgm:presLayoutVars>
      </dgm:prSet>
      <dgm:spPr/>
    </dgm:pt>
    <dgm:pt modelId="{BAB2B0F2-0516-4B05-8393-E628EC896434}" type="pres">
      <dgm:prSet presAssocID="{D591EF1F-3B1D-4671-85D5-40E67AE62611}" presName="bgRect" presStyleLbl="node1" presStyleIdx="1" presStyleCnt="3"/>
      <dgm:spPr/>
      <dgm:t>
        <a:bodyPr/>
        <a:lstStyle/>
        <a:p>
          <a:endParaRPr lang="en-US"/>
        </a:p>
      </dgm:t>
    </dgm:pt>
    <dgm:pt modelId="{C91E7A3C-FD3E-4552-970C-3F30BAA3AF26}" type="pres">
      <dgm:prSet presAssocID="{D591EF1F-3B1D-4671-85D5-40E67AE62611}" presName="parentNode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F2CD9D-B716-4CF0-B54F-B00781C3F4C3}" type="pres">
      <dgm:prSet presAssocID="{D591EF1F-3B1D-4671-85D5-40E67AE62611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BC0759-91F4-46FD-A4A7-C0C1FE90FCF2}" type="pres">
      <dgm:prSet presAssocID="{9F09F204-0AC8-46B3-B29A-0DF267713746}" presName="hSp" presStyleCnt="0"/>
      <dgm:spPr/>
    </dgm:pt>
    <dgm:pt modelId="{31B1D6F7-6DB4-40AD-B5D8-9082381C97D6}" type="pres">
      <dgm:prSet presAssocID="{9F09F204-0AC8-46B3-B29A-0DF267713746}" presName="vProcSp" presStyleCnt="0"/>
      <dgm:spPr/>
    </dgm:pt>
    <dgm:pt modelId="{E3B4C2F0-F161-45CE-B030-CF47C0DE606F}" type="pres">
      <dgm:prSet presAssocID="{9F09F204-0AC8-46B3-B29A-0DF267713746}" presName="vSp1" presStyleCnt="0"/>
      <dgm:spPr/>
    </dgm:pt>
    <dgm:pt modelId="{276E3C0D-5683-4575-AB7D-3C4FD4B0AB4D}" type="pres">
      <dgm:prSet presAssocID="{9F09F204-0AC8-46B3-B29A-0DF267713746}" presName="simulatedConn" presStyleLbl="solidFgAcc1" presStyleIdx="1" presStyleCnt="2"/>
      <dgm:spPr/>
    </dgm:pt>
    <dgm:pt modelId="{4820AA7E-75F0-4AC9-B3AC-9467783212A4}" type="pres">
      <dgm:prSet presAssocID="{9F09F204-0AC8-46B3-B29A-0DF267713746}" presName="vSp2" presStyleCnt="0"/>
      <dgm:spPr/>
    </dgm:pt>
    <dgm:pt modelId="{6B0CB7E1-FC3B-4EFF-B431-105A35C98088}" type="pres">
      <dgm:prSet presAssocID="{9F09F204-0AC8-46B3-B29A-0DF267713746}" presName="sibTrans" presStyleCnt="0"/>
      <dgm:spPr/>
    </dgm:pt>
    <dgm:pt modelId="{C6D06190-B374-4D7F-9573-37F38F8B90BA}" type="pres">
      <dgm:prSet presAssocID="{C092D557-AE1F-4AC6-9F0A-F8A42F059CCD}" presName="compositeNode" presStyleCnt="0">
        <dgm:presLayoutVars>
          <dgm:bulletEnabled val="1"/>
        </dgm:presLayoutVars>
      </dgm:prSet>
      <dgm:spPr/>
    </dgm:pt>
    <dgm:pt modelId="{184DBEF6-5659-489B-90E8-A3944E526C82}" type="pres">
      <dgm:prSet presAssocID="{C092D557-AE1F-4AC6-9F0A-F8A42F059CCD}" presName="bgRect" presStyleLbl="node1" presStyleIdx="2" presStyleCnt="3"/>
      <dgm:spPr/>
      <dgm:t>
        <a:bodyPr/>
        <a:lstStyle/>
        <a:p>
          <a:endParaRPr lang="en-US"/>
        </a:p>
      </dgm:t>
    </dgm:pt>
    <dgm:pt modelId="{A7BC3D78-8240-4A2D-8750-0CD703410031}" type="pres">
      <dgm:prSet presAssocID="{C092D557-AE1F-4AC6-9F0A-F8A42F059CCD}" presName="parentNode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7E57A4-F145-455C-95B1-2D662499ABB0}" type="pres">
      <dgm:prSet presAssocID="{C092D557-AE1F-4AC6-9F0A-F8A42F059CCD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5316A1A-CC11-4170-AC0E-64F6514AD4DF}" srcId="{C092D557-AE1F-4AC6-9F0A-F8A42F059CCD}" destId="{246506DD-2060-44BE-B539-2ED6BA88025C}" srcOrd="2" destOrd="0" parTransId="{BE21E0DE-5176-41B0-88F4-6CC4BA842AC9}" sibTransId="{040228B6-70BE-46A4-B269-81701ACE92A2}"/>
    <dgm:cxn modelId="{3FFD4BA0-1716-41B6-AF91-8452DC924F90}" type="presOf" srcId="{768968E9-BD5D-4466-814F-5A5B2BF3C61B}" destId="{2BD7F070-4E3C-4FD0-9C93-E4AEB3A62C1B}" srcOrd="0" destOrd="8" presId="urn:microsoft.com/office/officeart/2005/8/layout/hProcess7#1"/>
    <dgm:cxn modelId="{B200CCC6-F0D2-4CAF-8A36-C056E4F46AA6}" srcId="{DF853DD2-63A6-47E6-BDC5-DA88114E3402}" destId="{D591EF1F-3B1D-4671-85D5-40E67AE62611}" srcOrd="1" destOrd="0" parTransId="{185C46CE-A25A-4F9C-BC37-4929A99ECB8D}" sibTransId="{9F09F204-0AC8-46B3-B29A-0DF267713746}"/>
    <dgm:cxn modelId="{E29F7207-CD50-4049-938A-2695656898D4}" type="presOf" srcId="{56EBB17D-1792-4381-B955-0F1B995FD621}" destId="{D17E57A4-F145-455C-95B1-2D662499ABB0}" srcOrd="0" destOrd="3" presId="urn:microsoft.com/office/officeart/2005/8/layout/hProcess7#1"/>
    <dgm:cxn modelId="{3627DB39-CA7B-4C16-8B4F-37EEE48B986B}" srcId="{DF853DD2-63A6-47E6-BDC5-DA88114E3402}" destId="{C092D557-AE1F-4AC6-9F0A-F8A42F059CCD}" srcOrd="2" destOrd="0" parTransId="{240E02BA-0AC8-410B-9A17-6F2F6ECDA020}" sibTransId="{F19C8E44-6156-452B-80CF-8CF6A86B1157}"/>
    <dgm:cxn modelId="{80639350-DE51-4401-9430-091E7608AC43}" type="presOf" srcId="{DE87A822-A4D5-4F0F-B059-5F4D6B7781AC}" destId="{D17E57A4-F145-455C-95B1-2D662499ABB0}" srcOrd="0" destOrd="1" presId="urn:microsoft.com/office/officeart/2005/8/layout/hProcess7#1"/>
    <dgm:cxn modelId="{2E5727B6-C797-46FB-BA64-2FDCCB809168}" srcId="{D591EF1F-3B1D-4671-85D5-40E67AE62611}" destId="{10E4EC70-C06E-4892-94C5-8FD312C7D3A0}" srcOrd="3" destOrd="0" parTransId="{758DD56E-EFAC-47A5-88E9-D4E724CAECA7}" sibTransId="{FEC39F75-188A-4E42-9591-7B5BBDDFB30C}"/>
    <dgm:cxn modelId="{A62348B3-B9BD-4700-9D23-5169C95CC4B5}" srcId="{D591EF1F-3B1D-4671-85D5-40E67AE62611}" destId="{EA255C6F-DBB5-4271-8F6F-201EF134C2AF}" srcOrd="2" destOrd="0" parTransId="{A40208E6-D7A7-448B-BB13-090DFD7E7463}" sibTransId="{56B7DAD1-2810-4275-BB38-0954DC0EC2CB}"/>
    <dgm:cxn modelId="{03A20245-DE94-4680-9122-2B86DC10607E}" srcId="{274AB86C-EF74-421F-8BDA-9D5B06B33307}" destId="{8547E2B8-3456-45D7-B7A0-349D9FF20BC2}" srcOrd="6" destOrd="0" parTransId="{0887BB4E-2885-4F14-91F6-2726259B0FD5}" sibTransId="{4B1633A2-E1C7-4FF9-B47A-35CFD21334E2}"/>
    <dgm:cxn modelId="{9E44802E-A5A0-4A6C-A735-24340B94DDDD}" srcId="{DF853DD2-63A6-47E6-BDC5-DA88114E3402}" destId="{274AB86C-EF74-421F-8BDA-9D5B06B33307}" srcOrd="0" destOrd="0" parTransId="{D8523743-0A41-4C8C-A309-0E094031D606}" sibTransId="{ABFF26C1-FA92-44DF-A082-2DFFAC433178}"/>
    <dgm:cxn modelId="{A05189BB-3999-4428-A382-3E053B42B585}" type="presOf" srcId="{274AB86C-EF74-421F-8BDA-9D5B06B33307}" destId="{FF413838-FBF6-4907-8942-593CD57D859D}" srcOrd="0" destOrd="0" presId="urn:microsoft.com/office/officeart/2005/8/layout/hProcess7#1"/>
    <dgm:cxn modelId="{82B18B47-D9F5-44D4-8F3C-9BDBACADFA18}" srcId="{274AB86C-EF74-421F-8BDA-9D5B06B33307}" destId="{1BF71AA1-34B2-4531-A95E-2E86D40A1D18}" srcOrd="2" destOrd="0" parTransId="{1B5AEA03-F9B2-47C3-91EB-15F0F38FD251}" sibTransId="{E9955F11-02E8-4525-8C51-4FCF1C27CBA3}"/>
    <dgm:cxn modelId="{1E6A2872-F927-4E68-8A9F-B0307F3A81FE}" srcId="{274AB86C-EF74-421F-8BDA-9D5B06B33307}" destId="{77615433-8FC2-49BD-9E5C-1E64F9BA536B}" srcOrd="4" destOrd="0" parTransId="{D476EE5D-F001-4599-85AB-AFF90CBBC5BF}" sibTransId="{B93A7719-C0DB-4513-8A20-12470DE41FC6}"/>
    <dgm:cxn modelId="{D714FC15-10A2-4717-B465-CE74ECF031EB}" type="presOf" srcId="{DF853DD2-63A6-47E6-BDC5-DA88114E3402}" destId="{2419C77E-0004-4E56-AC6D-6A647CE43D7F}" srcOrd="0" destOrd="0" presId="urn:microsoft.com/office/officeart/2005/8/layout/hProcess7#1"/>
    <dgm:cxn modelId="{62374580-A0EC-4E78-A231-E5BA6121DDAB}" srcId="{D591EF1F-3B1D-4671-85D5-40E67AE62611}" destId="{B8398CD0-BD8A-4DDE-B239-A02861FA009C}" srcOrd="1" destOrd="0" parTransId="{FAA6B16B-40BA-404D-9EDD-58D4F9351F67}" sibTransId="{30046A6D-4AE6-45F0-AFC1-C07D72CE7C68}"/>
    <dgm:cxn modelId="{E1F853E0-96C2-4C8E-9CBA-AEB6EB22F8B6}" srcId="{274AB86C-EF74-421F-8BDA-9D5B06B33307}" destId="{1C630C20-EAAA-45A4-84E9-D76134BB36BB}" srcOrd="3" destOrd="0" parTransId="{B1895CFB-2AFA-4756-8566-0E6AFC566A1D}" sibTransId="{61A415D5-76A2-40CA-A0DC-006E666D8AB7}"/>
    <dgm:cxn modelId="{9B83382D-9F34-410C-B3F3-094EB88A5429}" type="presOf" srcId="{54CF856E-A4D3-4DF6-AAA5-655ABF9173CA}" destId="{D17E57A4-F145-455C-95B1-2D662499ABB0}" srcOrd="0" destOrd="0" presId="urn:microsoft.com/office/officeart/2005/8/layout/hProcess7#1"/>
    <dgm:cxn modelId="{EEF7D437-1474-4112-A133-4E110105C8A5}" type="presOf" srcId="{F394B045-1F5C-47FA-BEC6-5E303797F4A5}" destId="{D17E57A4-F145-455C-95B1-2D662499ABB0}" srcOrd="0" destOrd="4" presId="urn:microsoft.com/office/officeart/2005/8/layout/hProcess7#1"/>
    <dgm:cxn modelId="{00E7D836-C2A7-43F0-BB5D-B68A927DE4EA}" type="presOf" srcId="{39E0B3E4-41E3-42D7-8EA3-A7EFF3A697DD}" destId="{D17E57A4-F145-455C-95B1-2D662499ABB0}" srcOrd="0" destOrd="6" presId="urn:microsoft.com/office/officeart/2005/8/layout/hProcess7#1"/>
    <dgm:cxn modelId="{B5F644DE-F24C-4686-BD9A-942180D87804}" type="presOf" srcId="{77615433-8FC2-49BD-9E5C-1E64F9BA536B}" destId="{2BD7F070-4E3C-4FD0-9C93-E4AEB3A62C1B}" srcOrd="0" destOrd="4" presId="urn:microsoft.com/office/officeart/2005/8/layout/hProcess7#1"/>
    <dgm:cxn modelId="{003EAEF1-9D10-4D5D-B350-A97EF8A629A7}" srcId="{C092D557-AE1F-4AC6-9F0A-F8A42F059CCD}" destId="{56EBB17D-1792-4381-B955-0F1B995FD621}" srcOrd="3" destOrd="0" parTransId="{2A4BA428-8106-479E-9D28-BDD4AB07EFD8}" sibTransId="{13A0A7DB-3D4A-4690-9BA2-5F87FAC63CF4}"/>
    <dgm:cxn modelId="{58AB6AE6-4AF1-49D0-A4DC-EB26EBE81B93}" srcId="{D591EF1F-3B1D-4671-85D5-40E67AE62611}" destId="{70F4D109-D1AF-4422-95BE-69135779EFB5}" srcOrd="4" destOrd="0" parTransId="{4B89A6AF-63B5-4C60-A3E7-0D37AED56129}" sibTransId="{E6C94B57-5829-482A-B286-A99A92302318}"/>
    <dgm:cxn modelId="{E1F36FEC-AD23-427D-B8F6-E294CFB81401}" type="presOf" srcId="{1C630C20-EAAA-45A4-84E9-D76134BB36BB}" destId="{2BD7F070-4E3C-4FD0-9C93-E4AEB3A62C1B}" srcOrd="0" destOrd="3" presId="urn:microsoft.com/office/officeart/2005/8/layout/hProcess7#1"/>
    <dgm:cxn modelId="{3B4E06E0-F853-4FC3-85B6-56EA6A66B1E2}" srcId="{274AB86C-EF74-421F-8BDA-9D5B06B33307}" destId="{A9F29321-7121-48D5-B1CF-AAA4F70D4815}" srcOrd="1" destOrd="0" parTransId="{B9600607-E366-42F7-9D14-5E1D096A4B78}" sibTransId="{1C7EB9C9-26F3-42BB-962E-BB2D0DA0DE3C}"/>
    <dgm:cxn modelId="{1353C4FE-421B-4E81-8DE5-363BEA55D865}" type="presOf" srcId="{C24AD1C6-7064-44CF-96A4-6AA73BFAD9BF}" destId="{2BD7F070-4E3C-4FD0-9C93-E4AEB3A62C1B}" srcOrd="0" destOrd="0" presId="urn:microsoft.com/office/officeart/2005/8/layout/hProcess7#1"/>
    <dgm:cxn modelId="{E41404BC-BA30-46A9-B05F-C49741F9306A}" srcId="{274AB86C-EF74-421F-8BDA-9D5B06B33307}" destId="{103E09DF-B96C-4188-8780-7A8AF674F22A}" srcOrd="7" destOrd="0" parTransId="{6F0718AE-84A2-4292-93EC-ED33424509DB}" sibTransId="{6212E410-6408-4936-98EB-D628318F1855}"/>
    <dgm:cxn modelId="{4F115788-E305-4C5D-A9FE-AFF376C63F8E}" type="presOf" srcId="{274AB86C-EF74-421F-8BDA-9D5B06B33307}" destId="{834CD496-5080-4F6D-AF4A-36FA381895B3}" srcOrd="1" destOrd="0" presId="urn:microsoft.com/office/officeart/2005/8/layout/hProcess7#1"/>
    <dgm:cxn modelId="{56C3FC9B-459B-4C8E-A9E2-88F9A0391863}" srcId="{C092D557-AE1F-4AC6-9F0A-F8A42F059CCD}" destId="{39E0B3E4-41E3-42D7-8EA3-A7EFF3A697DD}" srcOrd="6" destOrd="0" parTransId="{CEC18F1F-36D7-4B06-A1AA-80BA3D0D5EE2}" sibTransId="{454710E8-0A42-433A-9051-38858674F17A}"/>
    <dgm:cxn modelId="{00AC6AE8-0DBE-4994-8091-9BA88EC6C305}" srcId="{274AB86C-EF74-421F-8BDA-9D5B06B33307}" destId="{768968E9-BD5D-4466-814F-5A5B2BF3C61B}" srcOrd="8" destOrd="0" parTransId="{6EADB2E8-C8B9-4F27-9174-AC7632921A3B}" sibTransId="{342F30F6-03C5-45BD-808D-A7069D7BC9A2}"/>
    <dgm:cxn modelId="{8E3BD98C-6527-4008-BD02-8CEB09A9DCA0}" srcId="{274AB86C-EF74-421F-8BDA-9D5B06B33307}" destId="{C24AD1C6-7064-44CF-96A4-6AA73BFAD9BF}" srcOrd="0" destOrd="0" parTransId="{95947287-3C0C-4D22-B0F2-13B8BEA098AB}" sibTransId="{A3E2895C-58BD-47F7-98F0-422331FB247C}"/>
    <dgm:cxn modelId="{995C4618-CE42-49E2-949D-9654F4D4F892}" type="presOf" srcId="{D591EF1F-3B1D-4671-85D5-40E67AE62611}" destId="{BAB2B0F2-0516-4B05-8393-E628EC896434}" srcOrd="0" destOrd="0" presId="urn:microsoft.com/office/officeart/2005/8/layout/hProcess7#1"/>
    <dgm:cxn modelId="{1E8116EF-1420-4EAD-82D3-28A20A8441D5}" type="presOf" srcId="{A9F29321-7121-48D5-B1CF-AAA4F70D4815}" destId="{2BD7F070-4E3C-4FD0-9C93-E4AEB3A62C1B}" srcOrd="0" destOrd="1" presId="urn:microsoft.com/office/officeart/2005/8/layout/hProcess7#1"/>
    <dgm:cxn modelId="{4A84BC60-4B52-49E9-B155-B820806589FB}" type="presOf" srcId="{D591EF1F-3B1D-4671-85D5-40E67AE62611}" destId="{C91E7A3C-FD3E-4552-970C-3F30BAA3AF26}" srcOrd="1" destOrd="0" presId="urn:microsoft.com/office/officeart/2005/8/layout/hProcess7#1"/>
    <dgm:cxn modelId="{9E4FC01C-C771-44D0-AB51-492F37982363}" type="presOf" srcId="{1BF71AA1-34B2-4531-A95E-2E86D40A1D18}" destId="{2BD7F070-4E3C-4FD0-9C93-E4AEB3A62C1B}" srcOrd="0" destOrd="2" presId="urn:microsoft.com/office/officeart/2005/8/layout/hProcess7#1"/>
    <dgm:cxn modelId="{9CBE185E-39C5-47C5-AE32-C4A514BC398C}" srcId="{C092D557-AE1F-4AC6-9F0A-F8A42F059CCD}" destId="{DE87A822-A4D5-4F0F-B059-5F4D6B7781AC}" srcOrd="1" destOrd="0" parTransId="{4823C4C7-E727-4815-B0FF-69678D29B3A0}" sibTransId="{051BE4EB-A096-4D5E-9307-477F57A1BB34}"/>
    <dgm:cxn modelId="{C8DA5030-8240-43CF-A6D0-3C8F01228CFA}" srcId="{C092D557-AE1F-4AC6-9F0A-F8A42F059CCD}" destId="{F394B045-1F5C-47FA-BEC6-5E303797F4A5}" srcOrd="4" destOrd="0" parTransId="{A6CEFBCD-9B1A-489E-AE42-C3ACEBD691DA}" sibTransId="{C95A0B8E-2195-47A5-AC8A-644F99D6368E}"/>
    <dgm:cxn modelId="{8D85876B-92A6-4D67-A306-B7B03222B6F5}" type="presOf" srcId="{70F4D109-D1AF-4422-95BE-69135779EFB5}" destId="{59F2CD9D-B716-4CF0-B54F-B00781C3F4C3}" srcOrd="0" destOrd="4" presId="urn:microsoft.com/office/officeart/2005/8/layout/hProcess7#1"/>
    <dgm:cxn modelId="{30EDD006-3B88-4D7B-9751-027F4F54DEA4}" type="presOf" srcId="{70BB2ECD-79AB-43BA-A3E9-EEB9DD7A258E}" destId="{59F2CD9D-B716-4CF0-B54F-B00781C3F4C3}" srcOrd="0" destOrd="0" presId="urn:microsoft.com/office/officeart/2005/8/layout/hProcess7#1"/>
    <dgm:cxn modelId="{3A01E1AD-D9CB-4C60-A18A-1B2537F99A2B}" srcId="{274AB86C-EF74-421F-8BDA-9D5B06B33307}" destId="{EA6371A5-EB9F-4E95-A789-52D74A34E5ED}" srcOrd="5" destOrd="0" parTransId="{1890BE45-2ADD-4698-9DFB-334611593E2D}" sibTransId="{017DA01E-46E3-4DC7-921A-1940E7169DB2}"/>
    <dgm:cxn modelId="{859127FD-0BD7-4176-88EA-5AAFFD84E949}" type="presOf" srcId="{246506DD-2060-44BE-B539-2ED6BA88025C}" destId="{D17E57A4-F145-455C-95B1-2D662499ABB0}" srcOrd="0" destOrd="2" presId="urn:microsoft.com/office/officeart/2005/8/layout/hProcess7#1"/>
    <dgm:cxn modelId="{17DE4BAF-8FB9-4037-BB31-3B7BA0AE0450}" srcId="{C092D557-AE1F-4AC6-9F0A-F8A42F059CCD}" destId="{7BB9B1B8-EDC9-4146-AC67-0D2F5F730166}" srcOrd="5" destOrd="0" parTransId="{B904DA79-5E58-4EAE-BBE3-FC3B1EAAC2AE}" sibTransId="{69FD922B-039B-4EA2-BB61-CF4A2AC49BEA}"/>
    <dgm:cxn modelId="{BC661F6F-F741-4DEE-AE1D-BBDA336BC54E}" srcId="{D591EF1F-3B1D-4671-85D5-40E67AE62611}" destId="{70BB2ECD-79AB-43BA-A3E9-EEB9DD7A258E}" srcOrd="0" destOrd="0" parTransId="{F86222C4-97B3-40FA-81F4-AAC1E18D7142}" sibTransId="{8546AA52-5152-4EE6-9352-67B97B49428A}"/>
    <dgm:cxn modelId="{F09D6FF3-D62B-4451-9277-D82AD07BCD2E}" type="presOf" srcId="{7BB9B1B8-EDC9-4146-AC67-0D2F5F730166}" destId="{D17E57A4-F145-455C-95B1-2D662499ABB0}" srcOrd="0" destOrd="5" presId="urn:microsoft.com/office/officeart/2005/8/layout/hProcess7#1"/>
    <dgm:cxn modelId="{72735E3E-2540-4638-BA42-04123BB0A346}" type="presOf" srcId="{EA255C6F-DBB5-4271-8F6F-201EF134C2AF}" destId="{59F2CD9D-B716-4CF0-B54F-B00781C3F4C3}" srcOrd="0" destOrd="2" presId="urn:microsoft.com/office/officeart/2005/8/layout/hProcess7#1"/>
    <dgm:cxn modelId="{5E4FC462-A875-4F3B-B461-1C01D13D3CCA}" type="presOf" srcId="{C092D557-AE1F-4AC6-9F0A-F8A42F059CCD}" destId="{A7BC3D78-8240-4A2D-8750-0CD703410031}" srcOrd="1" destOrd="0" presId="urn:microsoft.com/office/officeart/2005/8/layout/hProcess7#1"/>
    <dgm:cxn modelId="{E89D747A-3691-4C63-A317-6BD6CB51F886}" type="presOf" srcId="{10E4EC70-C06E-4892-94C5-8FD312C7D3A0}" destId="{59F2CD9D-B716-4CF0-B54F-B00781C3F4C3}" srcOrd="0" destOrd="3" presId="urn:microsoft.com/office/officeart/2005/8/layout/hProcess7#1"/>
    <dgm:cxn modelId="{2B802CEB-71DE-41F2-832A-1A78427E1E58}" type="presOf" srcId="{103E09DF-B96C-4188-8780-7A8AF674F22A}" destId="{2BD7F070-4E3C-4FD0-9C93-E4AEB3A62C1B}" srcOrd="0" destOrd="7" presId="urn:microsoft.com/office/officeart/2005/8/layout/hProcess7#1"/>
    <dgm:cxn modelId="{91B0FAFC-3535-4B4E-AFC2-CC7A7CEF3A88}" type="presOf" srcId="{EA6371A5-EB9F-4E95-A789-52D74A34E5ED}" destId="{2BD7F070-4E3C-4FD0-9C93-E4AEB3A62C1B}" srcOrd="0" destOrd="5" presId="urn:microsoft.com/office/officeart/2005/8/layout/hProcess7#1"/>
    <dgm:cxn modelId="{655586A9-E83B-4E8C-AEA7-56AA97E3773E}" srcId="{C092D557-AE1F-4AC6-9F0A-F8A42F059CCD}" destId="{54CF856E-A4D3-4DF6-AAA5-655ABF9173CA}" srcOrd="0" destOrd="0" parTransId="{9B9BADB2-885F-47E3-A55C-53DAC04DC8CF}" sibTransId="{5157CA27-3C91-42EB-9A06-01FEFAB23A41}"/>
    <dgm:cxn modelId="{825E8B4C-5907-469D-8404-8AA0BBE11F72}" type="presOf" srcId="{B8398CD0-BD8A-4DDE-B239-A02861FA009C}" destId="{59F2CD9D-B716-4CF0-B54F-B00781C3F4C3}" srcOrd="0" destOrd="1" presId="urn:microsoft.com/office/officeart/2005/8/layout/hProcess7#1"/>
    <dgm:cxn modelId="{61853F60-FD87-43E7-957A-3B0D51F5D891}" type="presOf" srcId="{C092D557-AE1F-4AC6-9F0A-F8A42F059CCD}" destId="{184DBEF6-5659-489B-90E8-A3944E526C82}" srcOrd="0" destOrd="0" presId="urn:microsoft.com/office/officeart/2005/8/layout/hProcess7#1"/>
    <dgm:cxn modelId="{B4A6DF36-1C19-4926-B78B-04E0285FCF46}" type="presOf" srcId="{8547E2B8-3456-45D7-B7A0-349D9FF20BC2}" destId="{2BD7F070-4E3C-4FD0-9C93-E4AEB3A62C1B}" srcOrd="0" destOrd="6" presId="urn:microsoft.com/office/officeart/2005/8/layout/hProcess7#1"/>
    <dgm:cxn modelId="{AE70EEFD-BAC7-44E4-B7B9-E80AFA3B76CE}" type="presParOf" srcId="{2419C77E-0004-4E56-AC6D-6A647CE43D7F}" destId="{BBAACD2E-504D-4F9A-8F76-4D6A97AB6C39}" srcOrd="0" destOrd="0" presId="urn:microsoft.com/office/officeart/2005/8/layout/hProcess7#1"/>
    <dgm:cxn modelId="{E86D89F5-5C23-4295-A83E-476F3FDC1218}" type="presParOf" srcId="{BBAACD2E-504D-4F9A-8F76-4D6A97AB6C39}" destId="{FF413838-FBF6-4907-8942-593CD57D859D}" srcOrd="0" destOrd="0" presId="urn:microsoft.com/office/officeart/2005/8/layout/hProcess7#1"/>
    <dgm:cxn modelId="{3F4DD192-368A-4054-AF8A-CB88F31EF64B}" type="presParOf" srcId="{BBAACD2E-504D-4F9A-8F76-4D6A97AB6C39}" destId="{834CD496-5080-4F6D-AF4A-36FA381895B3}" srcOrd="1" destOrd="0" presId="urn:microsoft.com/office/officeart/2005/8/layout/hProcess7#1"/>
    <dgm:cxn modelId="{C994423B-7C02-4283-BCDD-195366ADDB5E}" type="presParOf" srcId="{BBAACD2E-504D-4F9A-8F76-4D6A97AB6C39}" destId="{2BD7F070-4E3C-4FD0-9C93-E4AEB3A62C1B}" srcOrd="2" destOrd="0" presId="urn:microsoft.com/office/officeart/2005/8/layout/hProcess7#1"/>
    <dgm:cxn modelId="{DEE5C7A8-6F89-4CBF-81A9-45CA8456C8B8}" type="presParOf" srcId="{2419C77E-0004-4E56-AC6D-6A647CE43D7F}" destId="{277E92A7-96AE-4A52-A499-43594B948496}" srcOrd="1" destOrd="0" presId="urn:microsoft.com/office/officeart/2005/8/layout/hProcess7#1"/>
    <dgm:cxn modelId="{D2D5BC64-E737-4110-8211-1A3CA15B2CD6}" type="presParOf" srcId="{2419C77E-0004-4E56-AC6D-6A647CE43D7F}" destId="{8B828F83-7B1A-4BAF-B259-D47DFC74CA2B}" srcOrd="2" destOrd="0" presId="urn:microsoft.com/office/officeart/2005/8/layout/hProcess7#1"/>
    <dgm:cxn modelId="{F5462C96-3E84-4505-AB31-FC2C548C3BD7}" type="presParOf" srcId="{8B828F83-7B1A-4BAF-B259-D47DFC74CA2B}" destId="{C5FF0E0F-D82B-4034-ABEE-722A5CE5EF0D}" srcOrd="0" destOrd="0" presId="urn:microsoft.com/office/officeart/2005/8/layout/hProcess7#1"/>
    <dgm:cxn modelId="{7CD6619E-160E-478A-ADC2-3C2ECF10D4D4}" type="presParOf" srcId="{8B828F83-7B1A-4BAF-B259-D47DFC74CA2B}" destId="{E4E9E524-2C15-4E8A-8CB4-F9A809569589}" srcOrd="1" destOrd="0" presId="urn:microsoft.com/office/officeart/2005/8/layout/hProcess7#1"/>
    <dgm:cxn modelId="{9B94AEC1-CC1A-4676-8FB5-2BCC5C84475C}" type="presParOf" srcId="{8B828F83-7B1A-4BAF-B259-D47DFC74CA2B}" destId="{79985212-02FF-4A6A-8711-6B8DCE852DCA}" srcOrd="2" destOrd="0" presId="urn:microsoft.com/office/officeart/2005/8/layout/hProcess7#1"/>
    <dgm:cxn modelId="{7B36E96B-3005-4A0E-BF92-177EFD1534B2}" type="presParOf" srcId="{2419C77E-0004-4E56-AC6D-6A647CE43D7F}" destId="{594E9C52-A4A8-4607-A357-9FD6735DC6D4}" srcOrd="3" destOrd="0" presId="urn:microsoft.com/office/officeart/2005/8/layout/hProcess7#1"/>
    <dgm:cxn modelId="{74AA3732-1A55-4F51-955C-4108472BBCC3}" type="presParOf" srcId="{2419C77E-0004-4E56-AC6D-6A647CE43D7F}" destId="{6C503289-6ED4-4246-8B9C-A5E3297BE90C}" srcOrd="4" destOrd="0" presId="urn:microsoft.com/office/officeart/2005/8/layout/hProcess7#1"/>
    <dgm:cxn modelId="{85C154D7-CDC2-4841-BD32-EB3D7BED655D}" type="presParOf" srcId="{6C503289-6ED4-4246-8B9C-A5E3297BE90C}" destId="{BAB2B0F2-0516-4B05-8393-E628EC896434}" srcOrd="0" destOrd="0" presId="urn:microsoft.com/office/officeart/2005/8/layout/hProcess7#1"/>
    <dgm:cxn modelId="{98CB2E14-DC5D-4FE9-83E4-05CCE5E2A7A0}" type="presParOf" srcId="{6C503289-6ED4-4246-8B9C-A5E3297BE90C}" destId="{C91E7A3C-FD3E-4552-970C-3F30BAA3AF26}" srcOrd="1" destOrd="0" presId="urn:microsoft.com/office/officeart/2005/8/layout/hProcess7#1"/>
    <dgm:cxn modelId="{87D73411-EA84-43C2-A6B8-F8F5C04EFFED}" type="presParOf" srcId="{6C503289-6ED4-4246-8B9C-A5E3297BE90C}" destId="{59F2CD9D-B716-4CF0-B54F-B00781C3F4C3}" srcOrd="2" destOrd="0" presId="urn:microsoft.com/office/officeart/2005/8/layout/hProcess7#1"/>
    <dgm:cxn modelId="{277CEFF7-796D-4E63-9FCB-3ED0403B9687}" type="presParOf" srcId="{2419C77E-0004-4E56-AC6D-6A647CE43D7F}" destId="{04BC0759-91F4-46FD-A4A7-C0C1FE90FCF2}" srcOrd="5" destOrd="0" presId="urn:microsoft.com/office/officeart/2005/8/layout/hProcess7#1"/>
    <dgm:cxn modelId="{780A5860-3320-441B-8687-5F79AAB0B2F1}" type="presParOf" srcId="{2419C77E-0004-4E56-AC6D-6A647CE43D7F}" destId="{31B1D6F7-6DB4-40AD-B5D8-9082381C97D6}" srcOrd="6" destOrd="0" presId="urn:microsoft.com/office/officeart/2005/8/layout/hProcess7#1"/>
    <dgm:cxn modelId="{4859BD12-1815-4425-8DD8-324A6D2ADE17}" type="presParOf" srcId="{31B1D6F7-6DB4-40AD-B5D8-9082381C97D6}" destId="{E3B4C2F0-F161-45CE-B030-CF47C0DE606F}" srcOrd="0" destOrd="0" presId="urn:microsoft.com/office/officeart/2005/8/layout/hProcess7#1"/>
    <dgm:cxn modelId="{AAD21A08-469B-414A-B904-5AA6C6515018}" type="presParOf" srcId="{31B1D6F7-6DB4-40AD-B5D8-9082381C97D6}" destId="{276E3C0D-5683-4575-AB7D-3C4FD4B0AB4D}" srcOrd="1" destOrd="0" presId="urn:microsoft.com/office/officeart/2005/8/layout/hProcess7#1"/>
    <dgm:cxn modelId="{49B2ADF1-C0E5-44CD-8258-FE16EEE9A9F2}" type="presParOf" srcId="{31B1D6F7-6DB4-40AD-B5D8-9082381C97D6}" destId="{4820AA7E-75F0-4AC9-B3AC-9467783212A4}" srcOrd="2" destOrd="0" presId="urn:microsoft.com/office/officeart/2005/8/layout/hProcess7#1"/>
    <dgm:cxn modelId="{DE4AEDBE-7B72-455E-9F48-6BAF50EC6793}" type="presParOf" srcId="{2419C77E-0004-4E56-AC6D-6A647CE43D7F}" destId="{6B0CB7E1-FC3B-4EFF-B431-105A35C98088}" srcOrd="7" destOrd="0" presId="urn:microsoft.com/office/officeart/2005/8/layout/hProcess7#1"/>
    <dgm:cxn modelId="{7A879ED4-C464-4591-A462-E60D0E6F0E3C}" type="presParOf" srcId="{2419C77E-0004-4E56-AC6D-6A647CE43D7F}" destId="{C6D06190-B374-4D7F-9573-37F38F8B90BA}" srcOrd="8" destOrd="0" presId="urn:microsoft.com/office/officeart/2005/8/layout/hProcess7#1"/>
    <dgm:cxn modelId="{D402FD52-F85F-466C-AE7A-4092E9A6DC13}" type="presParOf" srcId="{C6D06190-B374-4D7F-9573-37F38F8B90BA}" destId="{184DBEF6-5659-489B-90E8-A3944E526C82}" srcOrd="0" destOrd="0" presId="urn:microsoft.com/office/officeart/2005/8/layout/hProcess7#1"/>
    <dgm:cxn modelId="{A3DC1754-D459-4247-9B61-2C4D9A7A13B4}" type="presParOf" srcId="{C6D06190-B374-4D7F-9573-37F38F8B90BA}" destId="{A7BC3D78-8240-4A2D-8750-0CD703410031}" srcOrd="1" destOrd="0" presId="urn:microsoft.com/office/officeart/2005/8/layout/hProcess7#1"/>
    <dgm:cxn modelId="{7B011EE4-6BA1-4D0F-809F-A03A77DF31F2}" type="presParOf" srcId="{C6D06190-B374-4D7F-9573-37F38F8B90BA}" destId="{D17E57A4-F145-455C-95B1-2D662499ABB0}" srcOrd="2" destOrd="0" presId="urn:microsoft.com/office/officeart/2005/8/layout/hProcess7#1"/>
  </dgm:cxnLst>
  <dgm:bg/>
  <dgm:whole/>
  <dgm:extLst>
    <a:ext uri="http://schemas.microsoft.com/office/drawing/2008/diagram">
      <dsp:dataModelExt xmlns=""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A8FF5A-96CF-4316-9722-3C973207B268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0585890D-7095-4CAA-A604-C73919D552EF}">
      <dgm:prSet phldrT="[Text]" custT="1"/>
      <dgm:spPr/>
      <dgm:t>
        <a:bodyPr/>
        <a:lstStyle/>
        <a:p>
          <a:r>
            <a:rPr lang="en-IN" sz="3100" b="1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Frontend</a:t>
          </a:r>
          <a:r>
            <a:rPr lang="en-IN" sz="31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HTML, CSS </a:t>
          </a:r>
          <a:r>
            <a:rPr lang="en-IN" sz="2400" b="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Javascript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-clean UI for Dashboard Access</a:t>
          </a:r>
        </a:p>
      </dgm:t>
    </dgm:pt>
    <dgm:pt modelId="{54BA82B8-BB61-49F3-B99A-4E1918BE6E5B}" type="parTrans" cxnId="{339E5580-3D49-4FB7-991E-20E5EE4389F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4386AE8-A00C-4F23-89AB-B4A010D0F325}" type="sibTrans" cxnId="{339E5580-3D49-4FB7-991E-20E5EE4389F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D90F9D-87B2-41F4-AC6F-79508A0F83CE}">
      <dgm:prSet phldrT="[Text]" custT="1"/>
      <dgm:spPr/>
      <dgm:t>
        <a:bodyPr/>
        <a:lstStyle/>
        <a:p>
          <a:r>
            <a:rPr lang="en-IN" sz="31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Database</a:t>
          </a:r>
          <a:r>
            <a:rPr lang="en-IN" sz="31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MYSQL(for structure data) &amp; MongoDB(for unstructured data </a:t>
          </a:r>
          <a:r>
            <a:rPr lang="en-IN" sz="2400" b="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e.g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call logs)</a:t>
          </a:r>
        </a:p>
      </dgm:t>
    </dgm:pt>
    <dgm:pt modelId="{68DFE07F-7F03-4095-AD8E-7AB0C891AE2E}" type="parTrans" cxnId="{27EF5E12-80CA-4A0D-ACFB-486838E1C21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9D17A3-B375-4FA0-8BE8-EC9D7DEBD3C4}" type="sibTrans" cxnId="{27EF5E12-80CA-4A0D-ACFB-486838E1C21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F4F891-6FF9-4AC1-A63E-B978DDD100E9}">
      <dgm:prSet phldrT="[Text]" custT="1"/>
      <dgm:spPr/>
      <dgm:t>
        <a:bodyPr/>
        <a:lstStyle/>
        <a:p>
          <a:r>
            <a:rPr lang="en-IN" sz="28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AI/ML</a:t>
          </a:r>
          <a:r>
            <a:rPr lang="en-IN" sz="28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Tensorflow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for NPL tasks like: Content recommendation, Lead Scoring &amp; Auto – response </a:t>
          </a:r>
        </a:p>
      </dgm:t>
    </dgm:pt>
    <dgm:pt modelId="{71917424-B2A1-4CB3-9DF6-7A8044224F11}" type="parTrans" cxnId="{4A2EB6D8-5E58-483E-8E2D-AAA3E6734E19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4A58DB0-59BB-40D2-AE86-F2C7173C9DB2}" type="sibTrans" cxnId="{4A2EB6D8-5E58-483E-8E2D-AAA3E6734E19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ED36F3F-508F-4CF3-9B85-65DE104A4190}">
      <dgm:prSet phldrT="[Text]" custT="1"/>
      <dgm:spPr/>
      <dgm:t>
        <a:bodyPr/>
        <a:lstStyle/>
        <a:p>
          <a:r>
            <a:rPr lang="en-IN" sz="2800" b="1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API’s &amp; Integration</a:t>
          </a:r>
          <a:r>
            <a:rPr lang="en-IN" sz="25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Whatsapp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API(via Twilio or Meta)</a:t>
          </a:r>
          <a:b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                                       Instagram/Facebook Graph API for social media posting</a:t>
          </a:r>
        </a:p>
      </dgm:t>
    </dgm:pt>
    <dgm:pt modelId="{31E23787-B454-4FC8-BB54-FD3B72DAC82D}" type="parTrans" cxnId="{D1AFFD52-73CA-43A1-82A5-1E4B285CDB9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5961BD-BE85-45CA-84A0-AB6F8407679A}" type="sibTrans" cxnId="{D1AFFD52-73CA-43A1-82A5-1E4B285CDB9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39E630-B67A-4F7E-9253-FEAEAD3A4CA4}">
      <dgm:prSet phldrT="[Text]" custT="1"/>
      <dgm:spPr/>
      <dgm:t>
        <a:bodyPr/>
        <a:lstStyle/>
        <a:p>
          <a:r>
            <a:rPr lang="en-IN" sz="3100" b="1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Backend</a:t>
          </a:r>
          <a:r>
            <a:rPr lang="en-IN" sz="31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Python(for AI Logic), Node JS(for API’s  &amp; real time communication</a:t>
          </a:r>
          <a:r>
            <a:rPr lang="en-IN" sz="31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.</a:t>
          </a:r>
        </a:p>
      </dgm:t>
    </dgm:pt>
    <dgm:pt modelId="{D75F3B9D-FD01-4F6C-B307-906FF2007986}" type="parTrans" cxnId="{15C7E2DB-7521-4077-BA20-5785A23ABF1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3EC22-EA3D-4094-8D54-2ED5373CB922}" type="sibTrans" cxnId="{15C7E2DB-7521-4077-BA20-5785A23ABF1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EBA11F-5EF7-4B94-B5BB-AE0D778AD249}" type="pres">
      <dgm:prSet presAssocID="{9CA8FF5A-96CF-4316-9722-3C973207B26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0352FDA2-A599-4C4F-A29F-A9C467C98F98}" type="pres">
      <dgm:prSet presAssocID="{9CA8FF5A-96CF-4316-9722-3C973207B268}" presName="Name1" presStyleCnt="0"/>
      <dgm:spPr/>
    </dgm:pt>
    <dgm:pt modelId="{CFFA7808-90E5-4E95-909B-80C0193373E2}" type="pres">
      <dgm:prSet presAssocID="{9CA8FF5A-96CF-4316-9722-3C973207B268}" presName="cycle" presStyleCnt="0"/>
      <dgm:spPr/>
    </dgm:pt>
    <dgm:pt modelId="{0870FC3C-2D05-4F54-9514-95D25300EABF}" type="pres">
      <dgm:prSet presAssocID="{9CA8FF5A-96CF-4316-9722-3C973207B268}" presName="srcNode" presStyleLbl="node1" presStyleIdx="0" presStyleCnt="5"/>
      <dgm:spPr/>
    </dgm:pt>
    <dgm:pt modelId="{737204C3-4AE0-443F-B805-A029A754651A}" type="pres">
      <dgm:prSet presAssocID="{9CA8FF5A-96CF-4316-9722-3C973207B268}" presName="conn" presStyleLbl="parChTrans1D2" presStyleIdx="0" presStyleCnt="1"/>
      <dgm:spPr/>
      <dgm:t>
        <a:bodyPr/>
        <a:lstStyle/>
        <a:p>
          <a:endParaRPr lang="en-US"/>
        </a:p>
      </dgm:t>
    </dgm:pt>
    <dgm:pt modelId="{62177B3C-BEC3-4806-B094-BB3CA521EE0A}" type="pres">
      <dgm:prSet presAssocID="{9CA8FF5A-96CF-4316-9722-3C973207B268}" presName="extraNode" presStyleLbl="node1" presStyleIdx="0" presStyleCnt="5"/>
      <dgm:spPr/>
    </dgm:pt>
    <dgm:pt modelId="{24EB2DEE-49C9-403A-8E32-449577A8A634}" type="pres">
      <dgm:prSet presAssocID="{9CA8FF5A-96CF-4316-9722-3C973207B268}" presName="dstNode" presStyleLbl="node1" presStyleIdx="0" presStyleCnt="5"/>
      <dgm:spPr/>
    </dgm:pt>
    <dgm:pt modelId="{B9FB6581-0A24-4D27-B05C-0780CB8C5481}" type="pres">
      <dgm:prSet presAssocID="{0585890D-7095-4CAA-A604-C73919D552EF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63E241-2401-4356-9551-11577530EC25}" type="pres">
      <dgm:prSet presAssocID="{0585890D-7095-4CAA-A604-C73919D552EF}" presName="accent_1" presStyleCnt="0"/>
      <dgm:spPr/>
    </dgm:pt>
    <dgm:pt modelId="{CF63D618-D000-475D-AC9C-C8E37998896E}" type="pres">
      <dgm:prSet presAssocID="{0585890D-7095-4CAA-A604-C73919D552EF}" presName="accentRepeatNode" presStyleLbl="solidFgAcc1" presStyleIdx="0" presStyleCnt="5"/>
      <dgm:spPr/>
    </dgm:pt>
    <dgm:pt modelId="{D0CFA29C-9CE4-46A4-99A0-87A79CF67008}" type="pres">
      <dgm:prSet presAssocID="{D039E630-B67A-4F7E-9253-FEAEAD3A4CA4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E688B0-1072-4BE6-8145-D6A8A2B97AA7}" type="pres">
      <dgm:prSet presAssocID="{D039E630-B67A-4F7E-9253-FEAEAD3A4CA4}" presName="accent_2" presStyleCnt="0"/>
      <dgm:spPr/>
    </dgm:pt>
    <dgm:pt modelId="{BEF5130E-074B-4658-9A90-357AA62DE1CB}" type="pres">
      <dgm:prSet presAssocID="{D039E630-B67A-4F7E-9253-FEAEAD3A4CA4}" presName="accentRepeatNode" presStyleLbl="solidFgAcc1" presStyleIdx="1" presStyleCnt="5"/>
      <dgm:spPr/>
    </dgm:pt>
    <dgm:pt modelId="{E7A2A3AE-2F14-43C0-904D-4C003825AB08}" type="pres">
      <dgm:prSet presAssocID="{E6D90F9D-87B2-41F4-AC6F-79508A0F83CE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D42E39-EC3B-41F2-8355-1BE383C863B1}" type="pres">
      <dgm:prSet presAssocID="{E6D90F9D-87B2-41F4-AC6F-79508A0F83CE}" presName="accent_3" presStyleCnt="0"/>
      <dgm:spPr/>
    </dgm:pt>
    <dgm:pt modelId="{89942E66-D61E-415B-A70F-5020678355A7}" type="pres">
      <dgm:prSet presAssocID="{E6D90F9D-87B2-41F4-AC6F-79508A0F83CE}" presName="accentRepeatNode" presStyleLbl="solidFgAcc1" presStyleIdx="2" presStyleCnt="5"/>
      <dgm:spPr/>
    </dgm:pt>
    <dgm:pt modelId="{BE552192-3B41-418B-B8D6-A7AF773192E2}" type="pres">
      <dgm:prSet presAssocID="{62F4F891-6FF9-4AC1-A63E-B978DDD100E9}" presName="text_4" presStyleLbl="node1" presStyleIdx="3" presStyleCnt="5" custLinFactNeighborX="1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5A6E72-8317-4BCA-85C3-44B3624FFA7D}" type="pres">
      <dgm:prSet presAssocID="{62F4F891-6FF9-4AC1-A63E-B978DDD100E9}" presName="accent_4" presStyleCnt="0"/>
      <dgm:spPr/>
    </dgm:pt>
    <dgm:pt modelId="{22BEF985-D877-4A53-A242-80F2FD73EDFC}" type="pres">
      <dgm:prSet presAssocID="{62F4F891-6FF9-4AC1-A63E-B978DDD100E9}" presName="accentRepeatNode" presStyleLbl="solidFgAcc1" presStyleIdx="3" presStyleCnt="5"/>
      <dgm:spPr/>
    </dgm:pt>
    <dgm:pt modelId="{B59C155D-2D4A-4911-9A8C-FC235D1544C4}" type="pres">
      <dgm:prSet presAssocID="{BED36F3F-508F-4CF3-9B85-65DE104A4190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7BE92B-AD96-434E-A93F-218256D814AB}" type="pres">
      <dgm:prSet presAssocID="{BED36F3F-508F-4CF3-9B85-65DE104A4190}" presName="accent_5" presStyleCnt="0"/>
      <dgm:spPr/>
    </dgm:pt>
    <dgm:pt modelId="{1DAF2778-ED89-422F-B342-D0A14B9263E2}" type="pres">
      <dgm:prSet presAssocID="{BED36F3F-508F-4CF3-9B85-65DE104A4190}" presName="accentRepeatNode" presStyleLbl="solidFgAcc1" presStyleIdx="4" presStyleCnt="5"/>
      <dgm:spPr/>
    </dgm:pt>
  </dgm:ptLst>
  <dgm:cxnLst>
    <dgm:cxn modelId="{7F411C2D-DF7E-4251-83FC-AC075BA31963}" type="presOf" srcId="{62F4F891-6FF9-4AC1-A63E-B978DDD100E9}" destId="{BE552192-3B41-418B-B8D6-A7AF773192E2}" srcOrd="0" destOrd="0" presId="urn:microsoft.com/office/officeart/2008/layout/VerticalCurvedList"/>
    <dgm:cxn modelId="{15C7E2DB-7521-4077-BA20-5785A23ABF14}" srcId="{9CA8FF5A-96CF-4316-9722-3C973207B268}" destId="{D039E630-B67A-4F7E-9253-FEAEAD3A4CA4}" srcOrd="1" destOrd="0" parTransId="{D75F3B9D-FD01-4F6C-B307-906FF2007986}" sibTransId="{E0E3EC22-EA3D-4094-8D54-2ED5373CB922}"/>
    <dgm:cxn modelId="{D1AFFD52-73CA-43A1-82A5-1E4B285CDB98}" srcId="{9CA8FF5A-96CF-4316-9722-3C973207B268}" destId="{BED36F3F-508F-4CF3-9B85-65DE104A4190}" srcOrd="4" destOrd="0" parTransId="{31E23787-B454-4FC8-BB54-FD3B72DAC82D}" sibTransId="{FB5961BD-BE85-45CA-84A0-AB6F8407679A}"/>
    <dgm:cxn modelId="{063746BA-E143-4046-B4BD-B44796765795}" type="presOf" srcId="{E6D90F9D-87B2-41F4-AC6F-79508A0F83CE}" destId="{E7A2A3AE-2F14-43C0-904D-4C003825AB08}" srcOrd="0" destOrd="0" presId="urn:microsoft.com/office/officeart/2008/layout/VerticalCurvedList"/>
    <dgm:cxn modelId="{339E5580-3D49-4FB7-991E-20E5EE4389F4}" srcId="{9CA8FF5A-96CF-4316-9722-3C973207B268}" destId="{0585890D-7095-4CAA-A604-C73919D552EF}" srcOrd="0" destOrd="0" parTransId="{54BA82B8-BB61-49F3-B99A-4E1918BE6E5B}" sibTransId="{44386AE8-A00C-4F23-89AB-B4A010D0F325}"/>
    <dgm:cxn modelId="{47A4D51B-BAF8-4C16-A27D-AC2FFB832521}" type="presOf" srcId="{44386AE8-A00C-4F23-89AB-B4A010D0F325}" destId="{737204C3-4AE0-443F-B805-A029A754651A}" srcOrd="0" destOrd="0" presId="urn:microsoft.com/office/officeart/2008/layout/VerticalCurvedList"/>
    <dgm:cxn modelId="{920F1545-48E1-4A04-B941-4F52434C5277}" type="presOf" srcId="{BED36F3F-508F-4CF3-9B85-65DE104A4190}" destId="{B59C155D-2D4A-4911-9A8C-FC235D1544C4}" srcOrd="0" destOrd="0" presId="urn:microsoft.com/office/officeart/2008/layout/VerticalCurvedList"/>
    <dgm:cxn modelId="{A9261CCC-913A-4973-B35A-DA7E2673CCA7}" type="presOf" srcId="{9CA8FF5A-96CF-4316-9722-3C973207B268}" destId="{3BEBA11F-5EF7-4B94-B5BB-AE0D778AD249}" srcOrd="0" destOrd="0" presId="urn:microsoft.com/office/officeart/2008/layout/VerticalCurvedList"/>
    <dgm:cxn modelId="{FED55E26-EA48-480B-B74A-F80EC2B6303A}" type="presOf" srcId="{0585890D-7095-4CAA-A604-C73919D552EF}" destId="{B9FB6581-0A24-4D27-B05C-0780CB8C5481}" srcOrd="0" destOrd="0" presId="urn:microsoft.com/office/officeart/2008/layout/VerticalCurvedList"/>
    <dgm:cxn modelId="{27EF5E12-80CA-4A0D-ACFB-486838E1C21D}" srcId="{9CA8FF5A-96CF-4316-9722-3C973207B268}" destId="{E6D90F9D-87B2-41F4-AC6F-79508A0F83CE}" srcOrd="2" destOrd="0" parTransId="{68DFE07F-7F03-4095-AD8E-7AB0C891AE2E}" sibTransId="{4D9D17A3-B375-4FA0-8BE8-EC9D7DEBD3C4}"/>
    <dgm:cxn modelId="{4A2EB6D8-5E58-483E-8E2D-AAA3E6734E19}" srcId="{9CA8FF5A-96CF-4316-9722-3C973207B268}" destId="{62F4F891-6FF9-4AC1-A63E-B978DDD100E9}" srcOrd="3" destOrd="0" parTransId="{71917424-B2A1-4CB3-9DF6-7A8044224F11}" sibTransId="{64A58DB0-59BB-40D2-AE86-F2C7173C9DB2}"/>
    <dgm:cxn modelId="{6BD83A07-1C16-4E3C-95E3-863303531A7A}" type="presOf" srcId="{D039E630-B67A-4F7E-9253-FEAEAD3A4CA4}" destId="{D0CFA29C-9CE4-46A4-99A0-87A79CF67008}" srcOrd="0" destOrd="0" presId="urn:microsoft.com/office/officeart/2008/layout/VerticalCurvedList"/>
    <dgm:cxn modelId="{7C0BF3DF-7ECD-441A-BAF1-C95F44F8BACE}" type="presParOf" srcId="{3BEBA11F-5EF7-4B94-B5BB-AE0D778AD249}" destId="{0352FDA2-A599-4C4F-A29F-A9C467C98F98}" srcOrd="0" destOrd="0" presId="urn:microsoft.com/office/officeart/2008/layout/VerticalCurvedList"/>
    <dgm:cxn modelId="{0451BBB1-6538-45A2-94B5-8855BB06098F}" type="presParOf" srcId="{0352FDA2-A599-4C4F-A29F-A9C467C98F98}" destId="{CFFA7808-90E5-4E95-909B-80C0193373E2}" srcOrd="0" destOrd="0" presId="urn:microsoft.com/office/officeart/2008/layout/VerticalCurvedList"/>
    <dgm:cxn modelId="{823AA597-8B9A-49DA-9CC4-251445D1963F}" type="presParOf" srcId="{CFFA7808-90E5-4E95-909B-80C0193373E2}" destId="{0870FC3C-2D05-4F54-9514-95D25300EABF}" srcOrd="0" destOrd="0" presId="urn:microsoft.com/office/officeart/2008/layout/VerticalCurvedList"/>
    <dgm:cxn modelId="{02163668-3A97-4042-9EE6-F5FE8E1D6BF1}" type="presParOf" srcId="{CFFA7808-90E5-4E95-909B-80C0193373E2}" destId="{737204C3-4AE0-443F-B805-A029A754651A}" srcOrd="1" destOrd="0" presId="urn:microsoft.com/office/officeart/2008/layout/VerticalCurvedList"/>
    <dgm:cxn modelId="{588EDF74-7F2C-4BC0-8E4D-A341A8A9A39D}" type="presParOf" srcId="{CFFA7808-90E5-4E95-909B-80C0193373E2}" destId="{62177B3C-BEC3-4806-B094-BB3CA521EE0A}" srcOrd="2" destOrd="0" presId="urn:microsoft.com/office/officeart/2008/layout/VerticalCurvedList"/>
    <dgm:cxn modelId="{16B634E5-3768-4904-A7F3-320AD3D2478B}" type="presParOf" srcId="{CFFA7808-90E5-4E95-909B-80C0193373E2}" destId="{24EB2DEE-49C9-403A-8E32-449577A8A634}" srcOrd="3" destOrd="0" presId="urn:microsoft.com/office/officeart/2008/layout/VerticalCurvedList"/>
    <dgm:cxn modelId="{A8011F1E-C1F6-4864-85D9-0D168594A635}" type="presParOf" srcId="{0352FDA2-A599-4C4F-A29F-A9C467C98F98}" destId="{B9FB6581-0A24-4D27-B05C-0780CB8C5481}" srcOrd="1" destOrd="0" presId="urn:microsoft.com/office/officeart/2008/layout/VerticalCurvedList"/>
    <dgm:cxn modelId="{95F8250A-75B6-4A7D-8344-161D8506281B}" type="presParOf" srcId="{0352FDA2-A599-4C4F-A29F-A9C467C98F98}" destId="{9A63E241-2401-4356-9551-11577530EC25}" srcOrd="2" destOrd="0" presId="urn:microsoft.com/office/officeart/2008/layout/VerticalCurvedList"/>
    <dgm:cxn modelId="{5C16D699-6DB0-4992-82B8-081D04D84A87}" type="presParOf" srcId="{9A63E241-2401-4356-9551-11577530EC25}" destId="{CF63D618-D000-475D-AC9C-C8E37998896E}" srcOrd="0" destOrd="0" presId="urn:microsoft.com/office/officeart/2008/layout/VerticalCurvedList"/>
    <dgm:cxn modelId="{CD01CF0E-AA58-4FF3-9577-112ECE473AB8}" type="presParOf" srcId="{0352FDA2-A599-4C4F-A29F-A9C467C98F98}" destId="{D0CFA29C-9CE4-46A4-99A0-87A79CF67008}" srcOrd="3" destOrd="0" presId="urn:microsoft.com/office/officeart/2008/layout/VerticalCurvedList"/>
    <dgm:cxn modelId="{23575AFB-D3C0-41D1-AC45-50587DD3FC87}" type="presParOf" srcId="{0352FDA2-A599-4C4F-A29F-A9C467C98F98}" destId="{23E688B0-1072-4BE6-8145-D6A8A2B97AA7}" srcOrd="4" destOrd="0" presId="urn:microsoft.com/office/officeart/2008/layout/VerticalCurvedList"/>
    <dgm:cxn modelId="{D367D20D-2FDA-41DC-8AD6-5531DE9DC04F}" type="presParOf" srcId="{23E688B0-1072-4BE6-8145-D6A8A2B97AA7}" destId="{BEF5130E-074B-4658-9A90-357AA62DE1CB}" srcOrd="0" destOrd="0" presId="urn:microsoft.com/office/officeart/2008/layout/VerticalCurvedList"/>
    <dgm:cxn modelId="{76DC347B-465B-4C5F-85F0-57A3459BBF78}" type="presParOf" srcId="{0352FDA2-A599-4C4F-A29F-A9C467C98F98}" destId="{E7A2A3AE-2F14-43C0-904D-4C003825AB08}" srcOrd="5" destOrd="0" presId="urn:microsoft.com/office/officeart/2008/layout/VerticalCurvedList"/>
    <dgm:cxn modelId="{541C761A-A27E-46FE-B627-EF9E98629147}" type="presParOf" srcId="{0352FDA2-A599-4C4F-A29F-A9C467C98F98}" destId="{E0D42E39-EC3B-41F2-8355-1BE383C863B1}" srcOrd="6" destOrd="0" presId="urn:microsoft.com/office/officeart/2008/layout/VerticalCurvedList"/>
    <dgm:cxn modelId="{68252F86-3F7A-4DE2-BF65-8AB8FE4BA246}" type="presParOf" srcId="{E0D42E39-EC3B-41F2-8355-1BE383C863B1}" destId="{89942E66-D61E-415B-A70F-5020678355A7}" srcOrd="0" destOrd="0" presId="urn:microsoft.com/office/officeart/2008/layout/VerticalCurvedList"/>
    <dgm:cxn modelId="{92B07457-4689-48C9-AF1B-0CD1C552F8F8}" type="presParOf" srcId="{0352FDA2-A599-4C4F-A29F-A9C467C98F98}" destId="{BE552192-3B41-418B-B8D6-A7AF773192E2}" srcOrd="7" destOrd="0" presId="urn:microsoft.com/office/officeart/2008/layout/VerticalCurvedList"/>
    <dgm:cxn modelId="{E4824F30-7EE5-449D-81F6-68EE6FD99092}" type="presParOf" srcId="{0352FDA2-A599-4C4F-A29F-A9C467C98F98}" destId="{A35A6E72-8317-4BCA-85C3-44B3624FFA7D}" srcOrd="8" destOrd="0" presId="urn:microsoft.com/office/officeart/2008/layout/VerticalCurvedList"/>
    <dgm:cxn modelId="{09BFB304-32C0-4BD8-B90E-7A75FC9969BE}" type="presParOf" srcId="{A35A6E72-8317-4BCA-85C3-44B3624FFA7D}" destId="{22BEF985-D877-4A53-A242-80F2FD73EDFC}" srcOrd="0" destOrd="0" presId="urn:microsoft.com/office/officeart/2008/layout/VerticalCurvedList"/>
    <dgm:cxn modelId="{E23C999A-4951-4355-9774-9CA7DF3B64D3}" type="presParOf" srcId="{0352FDA2-A599-4C4F-A29F-A9C467C98F98}" destId="{B59C155D-2D4A-4911-9A8C-FC235D1544C4}" srcOrd="9" destOrd="0" presId="urn:microsoft.com/office/officeart/2008/layout/VerticalCurvedList"/>
    <dgm:cxn modelId="{A68F5DBF-3B78-423D-B6CD-B89DD59BA860}" type="presParOf" srcId="{0352FDA2-A599-4C4F-A29F-A9C467C98F98}" destId="{D97BE92B-AD96-434E-A93F-218256D814AB}" srcOrd="10" destOrd="0" presId="urn:microsoft.com/office/officeart/2008/layout/VerticalCurvedList"/>
    <dgm:cxn modelId="{8D44C858-D599-4BB1-98CF-AD5C656BCFCB}" type="presParOf" srcId="{D97BE92B-AD96-434E-A93F-218256D814AB}" destId="{1DAF2778-ED89-422F-B342-D0A14B9263E2}" srcOrd="0" destOrd="0" presId="urn:microsoft.com/office/officeart/2008/layout/VerticalCurvedList"/>
  </dgm:cxnLst>
  <dgm:bg/>
  <dgm:whole/>
  <dgm:extLst>
    <a:ext uri="http://schemas.microsoft.com/office/drawing/2008/diagram">
      <dsp:dataModelExt xmlns=""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52BEA4E-22F3-460B-8FE0-9AF7E8684331}" type="doc">
      <dgm:prSet loTypeId="urn:microsoft.com/office/officeart/2005/8/layout/hList1" loCatId="list" qsTypeId="urn:microsoft.com/office/officeart/2005/8/quickstyle/3d2" qsCatId="3D" csTypeId="urn:microsoft.com/office/officeart/2005/8/colors/accent5_1" csCatId="accent5" phldr="1"/>
      <dgm:spPr/>
      <dgm:t>
        <a:bodyPr/>
        <a:lstStyle/>
        <a:p>
          <a:endParaRPr lang="en-IN"/>
        </a:p>
      </dgm:t>
    </dgm:pt>
    <dgm:pt modelId="{7483917B-6555-4986-AF73-DA7BC0955BEE}">
      <dgm:prSet phldrT="[Text]" custT="1"/>
      <dgm:spPr/>
      <dgm:t>
        <a:bodyPr/>
        <a:lstStyle/>
        <a:p>
          <a:r>
            <a:rPr lang="en-IN" sz="3600" b="1" u="sng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</a:rPr>
            <a:t>Impact</a:t>
          </a:r>
          <a:endParaRPr lang="en-IN" sz="3600" b="1" u="sng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Californian FB" panose="0207040306080B030204" pitchFamily="18" charset="0"/>
          </a:endParaRPr>
        </a:p>
      </dgm:t>
    </dgm:pt>
    <dgm:pt modelId="{23035169-A735-42BC-8BA9-9531C91E708D}" type="parTrans" cxnId="{CC6A81D5-F39A-4778-BED9-F9519E19C8D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4A697FE-B08A-4AE6-A9FB-FFA869F4245B}" type="sibTrans" cxnId="{CC6A81D5-F39A-4778-BED9-F9519E19C8D4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3FC57DC-5E03-4251-B2FE-01AD9DD3E41F}">
      <dgm:prSet phldrT="[Text]"/>
      <dgm:spPr/>
      <dgm:t>
        <a:bodyPr/>
        <a:lstStyle/>
        <a:p>
          <a:r>
            <a:rPr lang="en-US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Enables small businesses to compete online, even with zero marketing experience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28A6D9-03C2-4BAE-A15D-72A6DDBB7960}" type="parTrans" cxnId="{0F3D3D61-3014-4182-8E0C-CEDDCEC4C931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E9D68D1-6299-40E3-A001-52860830887A}" type="sibTrans" cxnId="{0F3D3D61-3014-4182-8E0C-CEDDCEC4C931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5865C0B-385C-4CBF-841C-20AE2A8DBCEE}">
      <dgm:prSet phldrT="[Text]" custT="1"/>
      <dgm:spPr/>
      <dgm:t>
        <a:bodyPr/>
        <a:lstStyle/>
        <a:p>
          <a:r>
            <a:rPr lang="en-IN" sz="3600" b="1" u="sng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</a:rPr>
            <a:t>Key Benefit</a:t>
          </a:r>
          <a:endParaRPr lang="en-IN" sz="3600" b="1" u="sng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Californian FB" panose="0207040306080B030204" pitchFamily="18" charset="0"/>
          </a:endParaRPr>
        </a:p>
      </dgm:t>
    </dgm:pt>
    <dgm:pt modelId="{A561315B-4497-45FA-BDF5-51D75A822461}" type="parTrans" cxnId="{412A8E6D-5B48-4F53-B031-4953786B438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162F03F-849F-4DF4-9CB9-C439BB9DAA3B}" type="sibTrans" cxnId="{412A8E6D-5B48-4F53-B031-4953786B438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FF32966-C641-41D9-9DC0-CCA078120E97}">
      <dgm:prSet phldrT="[Text]"/>
      <dgm:spPr/>
      <dgm:t>
        <a:bodyPr/>
        <a:lstStyle/>
        <a:p>
          <a:r>
            <a:rPr lang="en-IN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Affordable Marketing:</a:t>
          </a:r>
          <a:br>
            <a:rPr lang="en-IN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Cuts down Marketing expenses.</a:t>
          </a:r>
          <a:b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 Ideal for SBMs, solopreneurs, &amp; Tier 2/3 businesses</a:t>
          </a:r>
        </a:p>
      </dgm:t>
    </dgm:pt>
    <dgm:pt modelId="{DA74D87E-7C19-49A9-8246-EF78CF8D5829}" type="parTrans" cxnId="{C29C882F-33E6-4253-864B-B0CCF16C6D8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A2B37DE-2D85-4188-BDA8-C1E8D80175F2}" type="sibTrans" cxnId="{C29C882F-33E6-4253-864B-B0CCF16C6D86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2C1F7C-71DE-4271-BCC7-5B61E0D3D2E7}">
      <dgm:prSet phldrT="[Text]"/>
      <dgm:spPr/>
      <dgm:t>
        <a:bodyPr/>
        <a:lstStyle/>
        <a:p>
          <a:r>
            <a:rPr lang="en-IN" b="1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Scalability &amp; Consistency:</a:t>
          </a:r>
          <a:br>
            <a:rPr lang="en-IN" b="1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Ai ensures round the clock performance.</a:t>
          </a:r>
          <a:b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Content &amp; responses improve over time using real- time feedback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BA27476-8130-4395-AD25-79B713419159}" type="parTrans" cxnId="{E814890B-FC8C-4B07-867A-467C77AA0EE7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811DD6A-4B52-41C3-8F7D-761ED6D8350C}" type="sibTrans" cxnId="{E814890B-FC8C-4B07-867A-467C77AA0EE7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72F173A-E84E-4CA9-B3B4-89B1E5868834}">
      <dgm:prSet phldrT="[Text]"/>
      <dgm:spPr/>
      <dgm:t>
        <a:bodyPr/>
        <a:lstStyle/>
        <a:p>
          <a:r>
            <a:rPr lang="en-IN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Time Efficiency:</a:t>
          </a:r>
          <a:br>
            <a:rPr lang="en-IN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Automates daily posting, replies, &amp; reminders.</a:t>
          </a:r>
          <a:b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Saves </a:t>
          </a:r>
          <a:r>
            <a:rPr lang="en-IN" b="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atleast</a:t>
          </a:r>
          <a:r>
            <a:rPr lang="en-IN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10-15 hours/week in manual effort</a:t>
          </a:r>
        </a:p>
      </dgm:t>
    </dgm:pt>
    <dgm:pt modelId="{6AC823EF-C1CF-4B88-846D-90F99EABF164}" type="parTrans" cxnId="{3331893A-7C78-4412-9224-EB67F4EED1F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7DA9BA-8E0B-40E9-B22C-C1E15DCC6B31}" type="sibTrans" cxnId="{3331893A-7C78-4412-9224-EB67F4EED1F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2B07AEA-7DD8-4B07-BFB7-34E6F1F22FCF}">
      <dgm:prSet phldrT="[Text]"/>
      <dgm:spPr/>
      <dgm:t>
        <a:bodyPr/>
        <a:lstStyle/>
        <a:p>
          <a:r>
            <a:rPr lang="en-IN" b="1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Empowerment over Dependency:</a:t>
          </a:r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/>
          </a:r>
          <a:b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 1. Businesses no longer rely on agencies or freelancers</a:t>
          </a:r>
          <a:endParaRPr lang="en-IN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72586F8-1AF0-4956-A0E6-98DB2D99DF77}" type="parTrans" cxnId="{FC9EB328-F6DE-4936-8764-58CB421B7B1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97BE128-0551-400B-AC32-77377A109302}" type="sibTrans" cxnId="{FC9EB328-F6DE-4936-8764-58CB421B7B1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02BB0E9-6233-444C-8560-CA99D331339A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Bridges the digital gap for non-tech-savvy entrepreneurs across Tier 2/3 cities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85C27B7-2279-44D4-ABED-74E070C0CCB4}" type="parTrans" cxnId="{062A1953-1097-493A-8BBD-3148ED14C26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CA67168-FCC6-4D51-8606-FB31E20047FA}" type="sibTrans" cxnId="{062A1953-1097-493A-8BBD-3148ED14C26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877A678-84E0-4801-B5B8-E23FFF604724}">
      <dgm:prSet/>
      <dgm:spPr/>
      <dgm:t>
        <a:bodyPr/>
        <a:lstStyle/>
        <a:p>
          <a:r>
            <a:rPr lang="en-US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Turns everyday smartphones into powerful marketing hubs via WhatsApp automation</a:t>
          </a:r>
        </a:p>
      </dgm:t>
    </dgm:pt>
    <dgm:pt modelId="{7C3E7793-4E56-4AE7-85A6-3C4321325BBF}" type="parTrans" cxnId="{9472C06B-1265-4A77-B8CD-4B282C254B5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60A6A85-E259-4685-8C0F-EBA38CC92F62}" type="sibTrans" cxnId="{9472C06B-1265-4A77-B8CD-4B282C254B5E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7FC9681-1CC7-40B2-8304-A2ADC3027F53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Reduces business failure risk by helping local brands build visibility &amp; customer loyalty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6EE6E-5AF1-4063-924A-35DE88F281A0}" type="parTrans" cxnId="{9DF006B5-70BC-4205-A8E1-B4CC9E22F97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D24338-7B7E-4890-B0BA-17F86CB89974}" type="sibTrans" cxnId="{9DF006B5-70BC-4205-A8E1-B4CC9E22F97A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4D78275-CA49-4650-90F3-07FCDAC137AA}">
      <dgm:prSet/>
      <dgm:spPr/>
      <dgm:t>
        <a:bodyPr/>
        <a:lstStyle/>
        <a:p>
          <a:r>
            <a:rPr lang="en-US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Empowers solopreneurs (e.g., tutors, designers, home chefs) to automate client outreach and grow without extra hires</a:t>
          </a:r>
        </a:p>
      </dgm:t>
    </dgm:pt>
    <dgm:pt modelId="{AE9CCB24-30B8-437C-B0AB-567BD709B0C2}" type="parTrans" cxnId="{54781B9D-0C3E-47BB-A983-BE745685D79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D4C1F9-55BB-48DA-B2D4-A2A764327BC0}" type="sibTrans" cxnId="{54781B9D-0C3E-47BB-A983-BE745685D79D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AA2AEF-B79A-4A03-90EC-B0F39D74F7A6}">
      <dgm:prSet phldrT="[Text]"/>
      <dgm:spPr/>
      <dgm:t>
        <a:bodyPr/>
        <a:lstStyle/>
        <a:p>
          <a:endParaRPr lang="en-IN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9FDDE2D-2EAF-45A9-AF9E-ECEF45CB7104}" type="parTrans" cxnId="{840B0F6B-6D6A-4D4B-A0D0-6F4A34CEFFA2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0F6819A-FEAA-4510-8AD2-D4E14CD999A3}" type="sibTrans" cxnId="{840B0F6B-6D6A-4D4B-A0D0-6F4A34CEFFA2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3E800A-8F87-4243-B3EA-EA5D3580AB97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6A1AC-5657-48DE-89C1-99AE3F447F1E}" type="parTrans" cxnId="{5DBFDC2F-5BC3-4F19-8CE4-FAB30702A6F1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C4082BB-3295-4816-AA50-53B8218F2DDB}" type="sibTrans" cxnId="{5DBFDC2F-5BC3-4F19-8CE4-FAB30702A6F1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18CA2B9-5659-43B9-80B9-7BAD462F01A5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866D7F-229D-45AB-B314-D03E54816896}" type="parTrans" cxnId="{6E0F1C90-9713-4A9B-96C9-C44D819BA6B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0F86DD-9592-4CB1-B237-DBB1508F6BC2}" type="sibTrans" cxnId="{6E0F1C90-9713-4A9B-96C9-C44D819BA6B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401978C-158E-40EA-8606-C0AF9AF6ED6D}">
      <dgm:prSet/>
      <dgm:spPr/>
      <dgm:t>
        <a:bodyPr/>
        <a:lstStyle/>
        <a:p>
          <a:endParaRPr lang="en-US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7947E7B-88C0-4B1E-AC57-CC5E7C5A2A4B}" type="parTrans" cxnId="{4F71DB47-FA31-41FD-A6CE-452286453BE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93D58A6-4CCA-4BA6-BF06-451814E75FA3}" type="sibTrans" cxnId="{4F71DB47-FA31-41FD-A6CE-452286453BE3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41029E-22B4-4CC6-85E5-6C21BDE2B35D}" type="pres">
      <dgm:prSet presAssocID="{E52BEA4E-22F3-460B-8FE0-9AF7E868433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B66A48-5C32-4A11-B33A-7A61996A5332}" type="pres">
      <dgm:prSet presAssocID="{7483917B-6555-4986-AF73-DA7BC0955BEE}" presName="composite" presStyleCnt="0"/>
      <dgm:spPr/>
    </dgm:pt>
    <dgm:pt modelId="{E2D84F7D-2E26-42A7-92D6-B3727A7214DF}" type="pres">
      <dgm:prSet presAssocID="{7483917B-6555-4986-AF73-DA7BC0955BEE}" presName="parTx" presStyleLbl="alignNode1" presStyleIdx="0" presStyleCnt="2" custScaleX="104291" custLinFactNeighborX="867" custLinFactNeighborY="404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217872-5919-47D6-9C26-F195396ECCEC}" type="pres">
      <dgm:prSet presAssocID="{7483917B-6555-4986-AF73-DA7BC0955BEE}" presName="desTx" presStyleLbl="alignAccFollowNode1" presStyleIdx="0" presStyleCnt="2" custScaleX="103990" custScaleY="97635" custLinFactNeighborX="997" custLinFactNeighborY="3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79BD33-CD6C-4ABB-B60D-CD2634EB543C}" type="pres">
      <dgm:prSet presAssocID="{94A697FE-B08A-4AE6-A9FB-FFA869F4245B}" presName="space" presStyleCnt="0"/>
      <dgm:spPr/>
    </dgm:pt>
    <dgm:pt modelId="{86388570-3AFE-4822-B729-9E7DC6A40523}" type="pres">
      <dgm:prSet presAssocID="{65865C0B-385C-4CBF-841C-20AE2A8DBCEE}" presName="composite" presStyleCnt="0"/>
      <dgm:spPr/>
    </dgm:pt>
    <dgm:pt modelId="{5CF3D24C-353B-4E77-AC37-DFEA3511007D}" type="pres">
      <dgm:prSet presAssocID="{65865C0B-385C-4CBF-841C-20AE2A8DBCEE}" presName="parTx" presStyleLbl="alignNode1" presStyleIdx="1" presStyleCnt="2" custScaleX="108962" custLinFactNeighborX="-1915" custLinFactNeighborY="-342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4663D7-574E-4766-9857-1A34A26EBBFC}" type="pres">
      <dgm:prSet presAssocID="{65865C0B-385C-4CBF-841C-20AE2A8DBCEE}" presName="desTx" presStyleLbl="alignAccFollowNode1" presStyleIdx="1" presStyleCnt="2" custScaleX="109318" custScaleY="98541" custLinFactNeighborX="-1893" custLinFactNeighborY="2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814890B-FC8C-4B07-867A-467C77AA0EE7}" srcId="{65865C0B-385C-4CBF-841C-20AE2A8DBCEE}" destId="{4D2C1F7C-71DE-4271-BCC7-5B61E0D3D2E7}" srcOrd="2" destOrd="0" parTransId="{9BA27476-8130-4395-AD25-79B713419159}" sibTransId="{C811DD6A-4B52-41C3-8F7D-761ED6D8350C}"/>
    <dgm:cxn modelId="{FF8D5F65-40DF-4347-8197-17A7728E52BA}" type="presOf" srcId="{4D2C1F7C-71DE-4271-BCC7-5B61E0D3D2E7}" destId="{A54663D7-574E-4766-9857-1A34A26EBBFC}" srcOrd="0" destOrd="2" presId="urn:microsoft.com/office/officeart/2005/8/layout/hList1"/>
    <dgm:cxn modelId="{AE4AE87E-7966-42B9-AE35-9C4CFAD80036}" type="presOf" srcId="{CFF32966-C641-41D9-9DC0-CCA078120E97}" destId="{A54663D7-574E-4766-9857-1A34A26EBBFC}" srcOrd="0" destOrd="0" presId="urn:microsoft.com/office/officeart/2005/8/layout/hList1"/>
    <dgm:cxn modelId="{412A8E6D-5B48-4F53-B031-4953786B438C}" srcId="{E52BEA4E-22F3-460B-8FE0-9AF7E8684331}" destId="{65865C0B-385C-4CBF-841C-20AE2A8DBCEE}" srcOrd="1" destOrd="0" parTransId="{A561315B-4497-45FA-BDF5-51D75A822461}" sibTransId="{A162F03F-849F-4DF4-9CB9-C439BB9DAA3B}"/>
    <dgm:cxn modelId="{EB5F90E5-94E9-4FBF-8B04-4AAF87852180}" type="presOf" srcId="{302BB0E9-6233-444C-8560-CA99D331339A}" destId="{3D217872-5919-47D6-9C26-F195396ECCEC}" srcOrd="0" destOrd="2" presId="urn:microsoft.com/office/officeart/2005/8/layout/hList1"/>
    <dgm:cxn modelId="{8BB45744-19E4-4DA3-89DA-386C6B53C80B}" type="presOf" srcId="{74D78275-CA49-4650-90F3-07FCDAC137AA}" destId="{3D217872-5919-47D6-9C26-F195396ECCEC}" srcOrd="0" destOrd="8" presId="urn:microsoft.com/office/officeart/2005/8/layout/hList1"/>
    <dgm:cxn modelId="{DF7B22C6-ED6F-412F-A98A-3B62960A45D8}" type="presOf" srcId="{2401978C-158E-40EA-8606-C0AF9AF6ED6D}" destId="{3D217872-5919-47D6-9C26-F195396ECCEC}" srcOrd="0" destOrd="7" presId="urn:microsoft.com/office/officeart/2005/8/layout/hList1"/>
    <dgm:cxn modelId="{9472C06B-1265-4A77-B8CD-4B282C254B5E}" srcId="{7483917B-6555-4986-AF73-DA7BC0955BEE}" destId="{D877A678-84E0-4801-B5B8-E23FFF604724}" srcOrd="4" destOrd="0" parTransId="{7C3E7793-4E56-4AE7-85A6-3C4321325BBF}" sibTransId="{560A6A85-E259-4685-8C0F-EBA38CC92F62}"/>
    <dgm:cxn modelId="{12CEE081-B232-4AC5-BEC6-8BCB6E323EBB}" type="presOf" srcId="{A72F173A-E84E-4CA9-B3B4-89B1E5868834}" destId="{A54663D7-574E-4766-9857-1A34A26EBBFC}" srcOrd="0" destOrd="1" presId="urn:microsoft.com/office/officeart/2005/8/layout/hList1"/>
    <dgm:cxn modelId="{3331893A-7C78-4412-9224-EB67F4EED1FE}" srcId="{65865C0B-385C-4CBF-841C-20AE2A8DBCEE}" destId="{A72F173A-E84E-4CA9-B3B4-89B1E5868834}" srcOrd="1" destOrd="0" parTransId="{6AC823EF-C1CF-4B88-846D-90F99EABF164}" sibTransId="{D17DA9BA-8E0B-40E9-B22C-C1E15DCC6B31}"/>
    <dgm:cxn modelId="{FC9EB328-F6DE-4936-8764-58CB421B7B1A}" srcId="{65865C0B-385C-4CBF-841C-20AE2A8DBCEE}" destId="{42B07AEA-7DD8-4B07-BFB7-34E6F1F22FCF}" srcOrd="3" destOrd="0" parTransId="{372586F8-1AF0-4956-A0E6-98DB2D99DF77}" sibTransId="{D97BE128-0551-400B-AC32-77377A109302}"/>
    <dgm:cxn modelId="{4A6CC3E2-4B14-47F2-97E3-F6DECC4FC079}" type="presOf" srcId="{53FC57DC-5E03-4251-B2FE-01AD9DD3E41F}" destId="{3D217872-5919-47D6-9C26-F195396ECCEC}" srcOrd="0" destOrd="0" presId="urn:microsoft.com/office/officeart/2005/8/layout/hList1"/>
    <dgm:cxn modelId="{E1DBAF21-9864-4A11-8489-1AF1A3D07720}" type="presOf" srcId="{65865C0B-385C-4CBF-841C-20AE2A8DBCEE}" destId="{5CF3D24C-353B-4E77-AC37-DFEA3511007D}" srcOrd="0" destOrd="0" presId="urn:microsoft.com/office/officeart/2005/8/layout/hList1"/>
    <dgm:cxn modelId="{EA8A3E3A-8FC9-44E4-8A19-AFBFFDC56598}" type="presOf" srcId="{803E800A-8F87-4243-B3EA-EA5D3580AB97}" destId="{3D217872-5919-47D6-9C26-F195396ECCEC}" srcOrd="0" destOrd="3" presId="urn:microsoft.com/office/officeart/2005/8/layout/hList1"/>
    <dgm:cxn modelId="{C29C882F-33E6-4253-864B-B0CCF16C6D86}" srcId="{65865C0B-385C-4CBF-841C-20AE2A8DBCEE}" destId="{CFF32966-C641-41D9-9DC0-CCA078120E97}" srcOrd="0" destOrd="0" parTransId="{DA74D87E-7C19-49A9-8246-EF78CF8D5829}" sibTransId="{5A2B37DE-2D85-4188-BDA8-C1E8D80175F2}"/>
    <dgm:cxn modelId="{9DF006B5-70BC-4205-A8E1-B4CC9E22F97A}" srcId="{7483917B-6555-4986-AF73-DA7BC0955BEE}" destId="{B7FC9681-1CC7-40B2-8304-A2ADC3027F53}" srcOrd="6" destOrd="0" parTransId="{FCC6EE6E-5AF1-4063-924A-35DE88F281A0}" sibTransId="{97D24338-7B7E-4890-B0BA-17F86CB89974}"/>
    <dgm:cxn modelId="{488BD1DE-E49E-4439-B848-8C89D15B9F1D}" type="presOf" srcId="{42B07AEA-7DD8-4B07-BFB7-34E6F1F22FCF}" destId="{A54663D7-574E-4766-9857-1A34A26EBBFC}" srcOrd="0" destOrd="3" presId="urn:microsoft.com/office/officeart/2005/8/layout/hList1"/>
    <dgm:cxn modelId="{3A889242-DC35-4B19-B424-2A0581EB1728}" type="presOf" srcId="{B7FC9681-1CC7-40B2-8304-A2ADC3027F53}" destId="{3D217872-5919-47D6-9C26-F195396ECCEC}" srcOrd="0" destOrd="6" presId="urn:microsoft.com/office/officeart/2005/8/layout/hList1"/>
    <dgm:cxn modelId="{4F71DB47-FA31-41FD-A6CE-452286453BE3}" srcId="{7483917B-6555-4986-AF73-DA7BC0955BEE}" destId="{2401978C-158E-40EA-8606-C0AF9AF6ED6D}" srcOrd="7" destOrd="0" parTransId="{07947E7B-88C0-4B1E-AC57-CC5E7C5A2A4B}" sibTransId="{A93D58A6-4CCA-4BA6-BF06-451814E75FA3}"/>
    <dgm:cxn modelId="{FB89BD63-AFC1-4C92-850D-A5935D07FB4A}" type="presOf" srcId="{7483917B-6555-4986-AF73-DA7BC0955BEE}" destId="{E2D84F7D-2E26-42A7-92D6-B3727A7214DF}" srcOrd="0" destOrd="0" presId="urn:microsoft.com/office/officeart/2005/8/layout/hList1"/>
    <dgm:cxn modelId="{840B0F6B-6D6A-4D4B-A0D0-6F4A34CEFFA2}" srcId="{7483917B-6555-4986-AF73-DA7BC0955BEE}" destId="{A8AA2AEF-B79A-4A03-90EC-B0F39D74F7A6}" srcOrd="1" destOrd="0" parTransId="{19FDDE2D-2EAF-45A9-AF9E-ECEF45CB7104}" sibTransId="{10F6819A-FEAA-4510-8AD2-D4E14CD999A3}"/>
    <dgm:cxn modelId="{E4723077-9628-4EA4-993F-C7E82460CB96}" type="presOf" srcId="{918CA2B9-5659-43B9-80B9-7BAD462F01A5}" destId="{3D217872-5919-47D6-9C26-F195396ECCEC}" srcOrd="0" destOrd="5" presId="urn:microsoft.com/office/officeart/2005/8/layout/hList1"/>
    <dgm:cxn modelId="{CC6A81D5-F39A-4778-BED9-F9519E19C8D4}" srcId="{E52BEA4E-22F3-460B-8FE0-9AF7E8684331}" destId="{7483917B-6555-4986-AF73-DA7BC0955BEE}" srcOrd="0" destOrd="0" parTransId="{23035169-A735-42BC-8BA9-9531C91E708D}" sibTransId="{94A697FE-B08A-4AE6-A9FB-FFA869F4245B}"/>
    <dgm:cxn modelId="{773E12C3-FB4F-4F48-BF13-DF747CA00EF9}" type="presOf" srcId="{A8AA2AEF-B79A-4A03-90EC-B0F39D74F7A6}" destId="{3D217872-5919-47D6-9C26-F195396ECCEC}" srcOrd="0" destOrd="1" presId="urn:microsoft.com/office/officeart/2005/8/layout/hList1"/>
    <dgm:cxn modelId="{6E0F1C90-9713-4A9B-96C9-C44D819BA6BF}" srcId="{7483917B-6555-4986-AF73-DA7BC0955BEE}" destId="{918CA2B9-5659-43B9-80B9-7BAD462F01A5}" srcOrd="5" destOrd="0" parTransId="{40866D7F-229D-45AB-B314-D03E54816896}" sibTransId="{490F86DD-9592-4CB1-B237-DBB1508F6BC2}"/>
    <dgm:cxn modelId="{0F3D3D61-3014-4182-8E0C-CEDDCEC4C931}" srcId="{7483917B-6555-4986-AF73-DA7BC0955BEE}" destId="{53FC57DC-5E03-4251-B2FE-01AD9DD3E41F}" srcOrd="0" destOrd="0" parTransId="{A628A6D9-03C2-4BAE-A15D-72A6DDBB7960}" sibTransId="{0E9D68D1-6299-40E3-A001-52860830887A}"/>
    <dgm:cxn modelId="{54781B9D-0C3E-47BB-A983-BE745685D79D}" srcId="{7483917B-6555-4986-AF73-DA7BC0955BEE}" destId="{74D78275-CA49-4650-90F3-07FCDAC137AA}" srcOrd="8" destOrd="0" parTransId="{AE9CCB24-30B8-437C-B0AB-567BD709B0C2}" sibTransId="{A4D4C1F9-55BB-48DA-B2D4-A2A764327BC0}"/>
    <dgm:cxn modelId="{8B1D7C97-0577-4B45-A649-710DC66BF6DB}" type="presOf" srcId="{E52BEA4E-22F3-460B-8FE0-9AF7E8684331}" destId="{1C41029E-22B4-4CC6-85E5-6C21BDE2B35D}" srcOrd="0" destOrd="0" presId="urn:microsoft.com/office/officeart/2005/8/layout/hList1"/>
    <dgm:cxn modelId="{062A1953-1097-493A-8BBD-3148ED14C26F}" srcId="{7483917B-6555-4986-AF73-DA7BC0955BEE}" destId="{302BB0E9-6233-444C-8560-CA99D331339A}" srcOrd="2" destOrd="0" parTransId="{485C27B7-2279-44D4-ABED-74E070C0CCB4}" sibTransId="{BCA67168-FCC6-4D51-8606-FB31E20047FA}"/>
    <dgm:cxn modelId="{1F0ECB83-3B31-4B99-86BB-C84D7234963C}" type="presOf" srcId="{D877A678-84E0-4801-B5B8-E23FFF604724}" destId="{3D217872-5919-47D6-9C26-F195396ECCEC}" srcOrd="0" destOrd="4" presId="urn:microsoft.com/office/officeart/2005/8/layout/hList1"/>
    <dgm:cxn modelId="{5DBFDC2F-5BC3-4F19-8CE4-FAB30702A6F1}" srcId="{7483917B-6555-4986-AF73-DA7BC0955BEE}" destId="{803E800A-8F87-4243-B3EA-EA5D3580AB97}" srcOrd="3" destOrd="0" parTransId="{C9B6A1AC-5657-48DE-89C1-99AE3F447F1E}" sibTransId="{DC4082BB-3295-4816-AA50-53B8218F2DDB}"/>
    <dgm:cxn modelId="{81200A56-0BFB-447E-ACE8-47A3C2E8F21B}" type="presParOf" srcId="{1C41029E-22B4-4CC6-85E5-6C21BDE2B35D}" destId="{1BB66A48-5C32-4A11-B33A-7A61996A5332}" srcOrd="0" destOrd="0" presId="urn:microsoft.com/office/officeart/2005/8/layout/hList1"/>
    <dgm:cxn modelId="{A30335B8-C0AA-4BE3-BEC4-C43DA6A97F3F}" type="presParOf" srcId="{1BB66A48-5C32-4A11-B33A-7A61996A5332}" destId="{E2D84F7D-2E26-42A7-92D6-B3727A7214DF}" srcOrd="0" destOrd="0" presId="urn:microsoft.com/office/officeart/2005/8/layout/hList1"/>
    <dgm:cxn modelId="{410F3A33-2392-4EE3-8B28-9A62E04A3B4A}" type="presParOf" srcId="{1BB66A48-5C32-4A11-B33A-7A61996A5332}" destId="{3D217872-5919-47D6-9C26-F195396ECCEC}" srcOrd="1" destOrd="0" presId="urn:microsoft.com/office/officeart/2005/8/layout/hList1"/>
    <dgm:cxn modelId="{4D2CD129-F9A5-4BB8-ABFD-7534DDB79CCA}" type="presParOf" srcId="{1C41029E-22B4-4CC6-85E5-6C21BDE2B35D}" destId="{6D79BD33-CD6C-4ABB-B60D-CD2634EB543C}" srcOrd="1" destOrd="0" presId="urn:microsoft.com/office/officeart/2005/8/layout/hList1"/>
    <dgm:cxn modelId="{B8CC7748-776F-4318-8986-C4043F07878D}" type="presParOf" srcId="{1C41029E-22B4-4CC6-85E5-6C21BDE2B35D}" destId="{86388570-3AFE-4822-B729-9E7DC6A40523}" srcOrd="2" destOrd="0" presId="urn:microsoft.com/office/officeart/2005/8/layout/hList1"/>
    <dgm:cxn modelId="{B4BF1365-563A-4815-A981-B27779ED6434}" type="presParOf" srcId="{86388570-3AFE-4822-B729-9E7DC6A40523}" destId="{5CF3D24C-353B-4E77-AC37-DFEA3511007D}" srcOrd="0" destOrd="0" presId="urn:microsoft.com/office/officeart/2005/8/layout/hList1"/>
    <dgm:cxn modelId="{D8472D99-0838-43DA-939F-974C41A285F6}" type="presParOf" srcId="{86388570-3AFE-4822-B729-9E7DC6A40523}" destId="{A54663D7-574E-4766-9857-1A34A26EBBFC}" srcOrd="1" destOrd="0" presId="urn:microsoft.com/office/officeart/2005/8/layout/hList1"/>
  </dgm:cxnLst>
  <dgm:bg/>
  <dgm:whole/>
  <dgm:extLst>
    <a:ext uri="http://schemas.microsoft.com/office/drawing/2008/diagram">
      <dsp:dataModelExt xmlns="" xmlns:dsp="http://schemas.microsoft.com/office/drawing/2008/diagram" relId="rId7" minVer="http://schemas.openxmlformats.org/drawingml/2006/diagram"/>
    </a:ext>
    <a:ext uri="{C62137D5-CB1D-491B-B009-E17868A290BF}">
      <dgm14:recolorImg xmlns=""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413838-FBF6-4907-8942-593CD57D859D}">
      <dsp:nvSpPr>
        <dsp:cNvPr id="0" name=""/>
        <dsp:cNvSpPr/>
      </dsp:nvSpPr>
      <dsp:spPr>
        <a:xfrm>
          <a:off x="1212" y="78836"/>
          <a:ext cx="5215618" cy="625874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155575" bIns="0" numCol="1" spcCol="1270" anchor="t" anchorCtr="0">
          <a:noAutofit/>
        </a:bodyPr>
        <a:lstStyle/>
        <a:p>
          <a:pPr marL="0" lvl="0" indent="0" algn="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Problem</a:t>
          </a:r>
          <a:endParaRPr lang="en-IN" sz="35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 rot="16200000">
        <a:off x="-2043310" y="2123359"/>
        <a:ext cx="5132168" cy="1043123"/>
      </dsp:txXfrm>
    </dsp:sp>
    <dsp:sp modelId="{2BD7F070-4E3C-4FD0-9C93-E4AEB3A62C1B}">
      <dsp:nvSpPr>
        <dsp:cNvPr id="0" name=""/>
        <dsp:cNvSpPr/>
      </dsp:nvSpPr>
      <dsp:spPr>
        <a:xfrm>
          <a:off x="1044335" y="78836"/>
          <a:ext cx="3885635" cy="6258742"/>
        </a:xfrm>
        <a:prstGeom prst="rect">
          <a:avLst/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78867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Small businesses &amp; startups struggle to manage marketing while focusing on core business.</a:t>
          </a:r>
          <a:endParaRPr lang="en-IN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Hiring digital marketing agencies costs ₹30k–₹40k/month – not affordable for most SMBs.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DIY marketing is time-consuming, needs domain expertise, and lacks consistency.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Manual processes = inefficient, error-prone, and hard to scale.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4335" y="78836"/>
        <a:ext cx="3885635" cy="6258742"/>
      </dsp:txXfrm>
    </dsp:sp>
    <dsp:sp modelId="{BAB2B0F2-0516-4B05-8393-E628EC896434}">
      <dsp:nvSpPr>
        <dsp:cNvPr id="0" name=""/>
        <dsp:cNvSpPr/>
      </dsp:nvSpPr>
      <dsp:spPr>
        <a:xfrm>
          <a:off x="5399377" y="78836"/>
          <a:ext cx="5215618" cy="625874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155575" bIns="0" numCol="1" spcCol="1270" anchor="t" anchorCtr="0">
          <a:noAutofit/>
        </a:bodyPr>
        <a:lstStyle/>
        <a:p>
          <a:pPr marL="0" lvl="0" indent="0" algn="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Our Solution – Market Ease</a:t>
          </a:r>
          <a:endParaRPr lang="en-IN" sz="35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 rot="16200000">
        <a:off x="3354854" y="2123359"/>
        <a:ext cx="5132168" cy="1043123"/>
      </dsp:txXfrm>
    </dsp:sp>
    <dsp:sp modelId="{E4E9E524-2C15-4E8A-8CB4-F9A809569589}">
      <dsp:nvSpPr>
        <dsp:cNvPr id="0" name=""/>
        <dsp:cNvSpPr/>
      </dsp:nvSpPr>
      <dsp:spPr>
        <a:xfrm rot="5400000">
          <a:off x="4965450" y="5054393"/>
          <a:ext cx="920010" cy="782342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9F2CD9D-B716-4CF0-B54F-B00781C3F4C3}">
      <dsp:nvSpPr>
        <dsp:cNvPr id="0" name=""/>
        <dsp:cNvSpPr/>
      </dsp:nvSpPr>
      <dsp:spPr>
        <a:xfrm>
          <a:off x="6442500" y="78836"/>
          <a:ext cx="3885635" cy="6258742"/>
        </a:xfrm>
        <a:prstGeom prst="rect">
          <a:avLst/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78867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 smart AI assistant that automates social media, lead management, and scheduling.</a:t>
          </a:r>
          <a:endParaRPr lang="en-IN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Designed specifically for small businesses that can't afford full-time marketing teams.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Handles end-to-end marketing: content suggestions, post scheduling, performance tracking, and lead follow-ups – all on autopilot!</a:t>
          </a:r>
        </a:p>
      </dsp:txBody>
      <dsp:txXfrm>
        <a:off x="6442500" y="78836"/>
        <a:ext cx="3885635" cy="6258742"/>
      </dsp:txXfrm>
    </dsp:sp>
    <dsp:sp modelId="{184DBEF6-5659-489B-90E8-A3944E526C82}">
      <dsp:nvSpPr>
        <dsp:cNvPr id="0" name=""/>
        <dsp:cNvSpPr/>
      </dsp:nvSpPr>
      <dsp:spPr>
        <a:xfrm>
          <a:off x="10797542" y="78836"/>
          <a:ext cx="5215618" cy="625874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155575" bIns="0" numCol="1" spcCol="1270" anchor="t" anchorCtr="0">
          <a:noAutofit/>
        </a:bodyPr>
        <a:lstStyle/>
        <a:p>
          <a:pPr marL="0" lvl="0" indent="0" algn="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Why it’s unique</a:t>
          </a:r>
          <a:endParaRPr lang="en-IN" sz="35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 rot="16200000">
        <a:off x="8753019" y="2123359"/>
        <a:ext cx="5132168" cy="1043123"/>
      </dsp:txXfrm>
    </dsp:sp>
    <dsp:sp modelId="{276E3C0D-5683-4575-AB7D-3C4FD4B0AB4D}">
      <dsp:nvSpPr>
        <dsp:cNvPr id="0" name=""/>
        <dsp:cNvSpPr/>
      </dsp:nvSpPr>
      <dsp:spPr>
        <a:xfrm rot="5400000">
          <a:off x="10363615" y="5054393"/>
          <a:ext cx="920010" cy="782342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17E57A4-F145-455C-95B1-2D662499ABB0}">
      <dsp:nvSpPr>
        <dsp:cNvPr id="0" name=""/>
        <dsp:cNvSpPr/>
      </dsp:nvSpPr>
      <dsp:spPr>
        <a:xfrm>
          <a:off x="11840666" y="78836"/>
          <a:ext cx="3885635" cy="6258742"/>
        </a:xfrm>
        <a:prstGeom prst="rect">
          <a:avLst/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78867" rIns="0" bIns="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Combines AI + Automation + Personalization in one compact solution.</a:t>
          </a:r>
          <a:endParaRPr lang="en-IN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Integrated with WhatsApp – businesses can operate everything from their phone!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Cost-effective, easy-to-use, and tailored for non-tech-savvy users.</a:t>
          </a:r>
          <a:endParaRPr lang="en-US" sz="23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Works like a virtual marketing team that's always active, never tired </a:t>
          </a:r>
        </a:p>
      </dsp:txBody>
      <dsp:txXfrm>
        <a:off x="11840666" y="78836"/>
        <a:ext cx="3885635" cy="62587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7204C3-4AE0-443F-B805-A029A754651A}">
      <dsp:nvSpPr>
        <dsp:cNvPr id="0" name=""/>
        <dsp:cNvSpPr/>
      </dsp:nvSpPr>
      <dsp:spPr>
        <a:xfrm>
          <a:off x="-7729056" y="-1180968"/>
          <a:ext cx="9196638" cy="9196638"/>
        </a:xfrm>
        <a:prstGeom prst="blockArc">
          <a:avLst>
            <a:gd name="adj1" fmla="val 18900000"/>
            <a:gd name="adj2" fmla="val 2700000"/>
            <a:gd name="adj3" fmla="val 23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B6581-0A24-4D27-B05C-0780CB8C5481}">
      <dsp:nvSpPr>
        <dsp:cNvPr id="0" name=""/>
        <dsp:cNvSpPr/>
      </dsp:nvSpPr>
      <dsp:spPr>
        <a:xfrm>
          <a:off x="640567" y="427032"/>
          <a:ext cx="15376785" cy="85461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78347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Frontend</a:t>
          </a:r>
          <a:r>
            <a:rPr lang="en-IN" sz="31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HTML, CSS </a:t>
          </a:r>
          <a:r>
            <a:rPr lang="en-IN" sz="2400" b="0" kern="120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Javascript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-clean UI for Dashboard Access</a:t>
          </a:r>
        </a:p>
      </dsp:txBody>
      <dsp:txXfrm>
        <a:off x="640567" y="427032"/>
        <a:ext cx="15376785" cy="854611"/>
      </dsp:txXfrm>
    </dsp:sp>
    <dsp:sp modelId="{CF63D618-D000-475D-AC9C-C8E37998896E}">
      <dsp:nvSpPr>
        <dsp:cNvPr id="0" name=""/>
        <dsp:cNvSpPr/>
      </dsp:nvSpPr>
      <dsp:spPr>
        <a:xfrm>
          <a:off x="106435" y="320205"/>
          <a:ext cx="1068263" cy="10682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0CFA29C-9CE4-46A4-99A0-87A79CF67008}">
      <dsp:nvSpPr>
        <dsp:cNvPr id="0" name=""/>
        <dsp:cNvSpPr/>
      </dsp:nvSpPr>
      <dsp:spPr>
        <a:xfrm>
          <a:off x="1252957" y="1708538"/>
          <a:ext cx="14764396" cy="85461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78347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Backend</a:t>
          </a:r>
          <a:r>
            <a:rPr lang="en-IN" sz="31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Python(for AI Logic), Node JS(for API’s  &amp; real time communication</a:t>
          </a:r>
          <a:r>
            <a:rPr lang="en-IN" sz="31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.</a:t>
          </a:r>
        </a:p>
      </dsp:txBody>
      <dsp:txXfrm>
        <a:off x="1252957" y="1708538"/>
        <a:ext cx="14764396" cy="854611"/>
      </dsp:txXfrm>
    </dsp:sp>
    <dsp:sp modelId="{BEF5130E-074B-4658-9A90-357AA62DE1CB}">
      <dsp:nvSpPr>
        <dsp:cNvPr id="0" name=""/>
        <dsp:cNvSpPr/>
      </dsp:nvSpPr>
      <dsp:spPr>
        <a:xfrm>
          <a:off x="718825" y="1601712"/>
          <a:ext cx="1068263" cy="10682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A2A3AE-2F14-43C0-904D-4C003825AB08}">
      <dsp:nvSpPr>
        <dsp:cNvPr id="0" name=""/>
        <dsp:cNvSpPr/>
      </dsp:nvSpPr>
      <dsp:spPr>
        <a:xfrm>
          <a:off x="1440911" y="2990044"/>
          <a:ext cx="14576441" cy="85461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78347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Database</a:t>
          </a:r>
          <a:r>
            <a:rPr lang="en-IN" sz="31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MYSQL(for structure data) &amp; MongoDB(for unstructured data </a:t>
          </a:r>
          <a:r>
            <a:rPr lang="en-IN" sz="2400" b="0" kern="120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e.g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call logs)</a:t>
          </a:r>
        </a:p>
      </dsp:txBody>
      <dsp:txXfrm>
        <a:off x="1440911" y="2990044"/>
        <a:ext cx="14576441" cy="854611"/>
      </dsp:txXfrm>
    </dsp:sp>
    <dsp:sp modelId="{89942E66-D61E-415B-A70F-5020678355A7}">
      <dsp:nvSpPr>
        <dsp:cNvPr id="0" name=""/>
        <dsp:cNvSpPr/>
      </dsp:nvSpPr>
      <dsp:spPr>
        <a:xfrm>
          <a:off x="906779" y="2883218"/>
          <a:ext cx="1068263" cy="10682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552192-3B41-418B-B8D6-A7AF773192E2}">
      <dsp:nvSpPr>
        <dsp:cNvPr id="0" name=""/>
        <dsp:cNvSpPr/>
      </dsp:nvSpPr>
      <dsp:spPr>
        <a:xfrm>
          <a:off x="1273774" y="4271551"/>
          <a:ext cx="14764396" cy="85461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78347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AI/ML</a:t>
          </a:r>
          <a:r>
            <a:rPr lang="en-IN" sz="28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kern="120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Tensorflow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for NPL tasks like: Content recommendation, Lead Scoring &amp; Auto – response </a:t>
          </a:r>
        </a:p>
      </dsp:txBody>
      <dsp:txXfrm>
        <a:off x="1273774" y="4271551"/>
        <a:ext cx="14764396" cy="854611"/>
      </dsp:txXfrm>
    </dsp:sp>
    <dsp:sp modelId="{22BEF985-D877-4A53-A242-80F2FD73EDFC}">
      <dsp:nvSpPr>
        <dsp:cNvPr id="0" name=""/>
        <dsp:cNvSpPr/>
      </dsp:nvSpPr>
      <dsp:spPr>
        <a:xfrm>
          <a:off x="718825" y="4164725"/>
          <a:ext cx="1068263" cy="10682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59C155D-2D4A-4911-9A8C-FC235D1544C4}">
      <dsp:nvSpPr>
        <dsp:cNvPr id="0" name=""/>
        <dsp:cNvSpPr/>
      </dsp:nvSpPr>
      <dsp:spPr>
        <a:xfrm>
          <a:off x="640567" y="5553057"/>
          <a:ext cx="15376785" cy="85461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78347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API’s &amp; Integration</a:t>
          </a:r>
          <a:r>
            <a:rPr lang="en-IN" sz="25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: </a:t>
          </a:r>
          <a:r>
            <a:rPr lang="en-IN" sz="2400" b="0" kern="120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Whatsapp</a:t>
          </a: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API(via Twilio or Meta)</a:t>
          </a:r>
          <a:b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4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                                       Instagram/Facebook Graph API for social media posting</a:t>
          </a:r>
        </a:p>
      </dsp:txBody>
      <dsp:txXfrm>
        <a:off x="640567" y="5553057"/>
        <a:ext cx="15376785" cy="854611"/>
      </dsp:txXfrm>
    </dsp:sp>
    <dsp:sp modelId="{1DAF2778-ED89-422F-B342-D0A14B9263E2}">
      <dsp:nvSpPr>
        <dsp:cNvPr id="0" name=""/>
        <dsp:cNvSpPr/>
      </dsp:nvSpPr>
      <dsp:spPr>
        <a:xfrm>
          <a:off x="106435" y="5446231"/>
          <a:ext cx="1068263" cy="10682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D84F7D-2E26-42A7-92D6-B3727A7214DF}">
      <dsp:nvSpPr>
        <dsp:cNvPr id="0" name=""/>
        <dsp:cNvSpPr/>
      </dsp:nvSpPr>
      <dsp:spPr>
        <a:xfrm>
          <a:off x="68883" y="76665"/>
          <a:ext cx="7430382" cy="7776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u="sng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</a:rPr>
            <a:t>Impact</a:t>
          </a:r>
          <a:endParaRPr lang="en-IN" sz="3600" b="1" u="sng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Californian FB" panose="0207040306080B030204" pitchFamily="18" charset="0"/>
          </a:endParaRPr>
        </a:p>
      </dsp:txBody>
      <dsp:txXfrm>
        <a:off x="68883" y="76665"/>
        <a:ext cx="7430382" cy="777600"/>
      </dsp:txXfrm>
    </dsp:sp>
    <dsp:sp modelId="{3D217872-5919-47D6-9C26-F195396ECCEC}">
      <dsp:nvSpPr>
        <dsp:cNvPr id="0" name=""/>
        <dsp:cNvSpPr/>
      </dsp:nvSpPr>
      <dsp:spPr>
        <a:xfrm>
          <a:off x="88868" y="923278"/>
          <a:ext cx="7408936" cy="6577208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Enables small businesses to compete online, even with zero marketing experience</a:t>
          </a:r>
          <a:endParaRPr lang="en-IN" sz="27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27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Bridges the digital gap for non-tech-savvy entrepreneurs across Tier 2/3 cities</a:t>
          </a:r>
          <a:endParaRPr lang="en-US" sz="27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Turns everyday smartphones into powerful marketing hubs via WhatsApp automation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Reduces business failure risk by helping local brands build visibility &amp; customer loyalty</a:t>
          </a:r>
          <a:endParaRPr lang="en-US" sz="27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Empowers solopreneurs (e.g., tutors, designers, home chefs) to automate client outreach and grow without extra hires</a:t>
          </a:r>
        </a:p>
      </dsp:txBody>
      <dsp:txXfrm>
        <a:off x="88868" y="923278"/>
        <a:ext cx="7408936" cy="6577208"/>
      </dsp:txXfrm>
    </dsp:sp>
    <dsp:sp modelId="{5CF3D24C-353B-4E77-AC37-DFEA3511007D}">
      <dsp:nvSpPr>
        <dsp:cNvPr id="0" name=""/>
        <dsp:cNvSpPr/>
      </dsp:nvSpPr>
      <dsp:spPr>
        <a:xfrm>
          <a:off x="8311192" y="3312"/>
          <a:ext cx="7763175" cy="7776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u="sng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</a:rPr>
            <a:t>Key Benefit</a:t>
          </a:r>
          <a:endParaRPr lang="en-IN" sz="3600" b="1" u="sng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Californian FB" panose="0207040306080B030204" pitchFamily="18" charset="0"/>
          </a:endParaRPr>
        </a:p>
      </dsp:txBody>
      <dsp:txXfrm>
        <a:off x="8311192" y="3312"/>
        <a:ext cx="7763175" cy="777600"/>
      </dsp:txXfrm>
    </dsp:sp>
    <dsp:sp modelId="{A54663D7-574E-4766-9857-1A34A26EBBFC}">
      <dsp:nvSpPr>
        <dsp:cNvPr id="0" name=""/>
        <dsp:cNvSpPr/>
      </dsp:nvSpPr>
      <dsp:spPr>
        <a:xfrm>
          <a:off x="8300078" y="875415"/>
          <a:ext cx="7788538" cy="6638241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7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Affordable Marketing:</a:t>
          </a:r>
          <a:br>
            <a:rPr lang="en-IN" sz="27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Cuts down Marketing expenses.</a:t>
          </a:r>
          <a:b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 Ideal for SBMs, solopreneurs, &amp; Tier 2/3 businesses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7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Time Efficiency:</a:t>
          </a:r>
          <a:br>
            <a:rPr lang="en-IN" sz="27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Automates daily posting, replies, &amp; reminders.</a:t>
          </a:r>
          <a:b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Saves </a:t>
          </a:r>
          <a:r>
            <a:rPr lang="en-IN" sz="2700" b="0" kern="1200" cap="none" spc="0" dirty="0" err="1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atleast</a:t>
          </a:r>
          <a:r>
            <a:rPr lang="en-IN" sz="27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10-15 hours/week in manual effort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700" b="1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Scalability &amp; Consistency:</a:t>
          </a:r>
          <a:br>
            <a:rPr lang="en-IN" sz="2700" b="1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1. Ai ensures round the clock performance.</a:t>
          </a:r>
          <a:br>
            <a:rPr lang="en-IN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2. Content &amp; responses improve over time using real- time feedback</a:t>
          </a:r>
          <a:endParaRPr lang="en-IN" sz="27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700" b="1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Empowerment over Dependency:</a:t>
          </a:r>
          <a:br>
            <a:rPr lang="en-IN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</a:br>
          <a:r>
            <a:rPr lang="en-IN" sz="27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   1. Businesses no longer rely on agencies or freelancers</a:t>
          </a:r>
          <a:endParaRPr lang="en-IN" sz="27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300078" y="875415"/>
        <a:ext cx="7788538" cy="66382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#1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1C64F1-441A-478D-A36D-A7712D527B54}" type="datetimeFigureOut">
              <a:rPr lang="en-IN" smtClean="0"/>
              <a:pPr/>
              <a:t>16-05-2025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27326-EA6C-46AB-B826-7C5CBB51EBE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12054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27326-EA6C-46AB-B826-7C5CBB51EBEF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0257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27326-EA6C-46AB-B826-7C5CBB51EBEF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281430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ckinsey.com/capabilities/growth-marketing-and-sales/our-insights/sales-automation-the-key-to-boosting-revenue-and-reducing-cost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11" Type="http://schemas.microsoft.com/office/2007/relationships/diagramDrawing" Target="../diagrams/drawing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4.svg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31920" y="5334807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911972" y="-2830154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6017895" y="0"/>
                </a:moveTo>
                <a:lnTo>
                  <a:pt x="0" y="0"/>
                </a:lnTo>
                <a:lnTo>
                  <a:pt x="0" y="8229600"/>
                </a:lnTo>
                <a:lnTo>
                  <a:pt x="6017895" y="8229600"/>
                </a:lnTo>
                <a:lnTo>
                  <a:pt x="601789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3259420" y="4186764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6017895" y="0"/>
                </a:moveTo>
                <a:lnTo>
                  <a:pt x="0" y="0"/>
                </a:lnTo>
                <a:lnTo>
                  <a:pt x="0" y="8229600"/>
                </a:lnTo>
                <a:lnTo>
                  <a:pt x="6017895" y="8229600"/>
                </a:lnTo>
                <a:lnTo>
                  <a:pt x="601789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8345531" y="5886093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6017895" y="0"/>
                </a:moveTo>
                <a:lnTo>
                  <a:pt x="0" y="0"/>
                </a:lnTo>
                <a:lnTo>
                  <a:pt x="0" y="8229600"/>
                </a:lnTo>
                <a:lnTo>
                  <a:pt x="6017895" y="8229600"/>
                </a:lnTo>
                <a:lnTo>
                  <a:pt x="601789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420952" y="5758352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862806" y="-1530080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623647" y="-1741852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345531" y="-2894793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9" y="38100"/>
            <a:ext cx="18288000" cy="10287000"/>
            <a:chOff x="0" y="0"/>
            <a:chExt cx="2807074" cy="15789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07074" cy="1578979"/>
            </a:xfrm>
            <a:custGeom>
              <a:avLst/>
              <a:gdLst/>
              <a:ahLst/>
              <a:cxnLst/>
              <a:rect l="l" t="t" r="r" b="b"/>
              <a:pathLst>
                <a:path w="2807074" h="1578979">
                  <a:moveTo>
                    <a:pt x="0" y="0"/>
                  </a:moveTo>
                  <a:lnTo>
                    <a:pt x="2807074" y="0"/>
                  </a:lnTo>
                  <a:lnTo>
                    <a:pt x="2807074" y="1578979"/>
                  </a:lnTo>
                  <a:lnTo>
                    <a:pt x="0" y="15789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438847" y="340298"/>
            <a:ext cx="8593144" cy="548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5"/>
              </a:lnSpc>
            </a:pPr>
            <a:r>
              <a:rPr lang="en-US" sz="4100" b="1">
                <a:solidFill>
                  <a:srgbClr val="000000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BASIC DETAILS OF THE TEAM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41542" y="1351321"/>
            <a:ext cx="7235757" cy="481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Problem Statement Title 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41541" y="3360243"/>
            <a:ext cx="7235757" cy="481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dirty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Team Name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41542" y="4566310"/>
            <a:ext cx="7235757" cy="481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Team Leader Name 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715504" y="5786442"/>
            <a:ext cx="7235757" cy="481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dirty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Theme :  </a:t>
            </a:r>
            <a:r>
              <a:rPr lang="en-US" sz="3200" dirty="0">
                <a:solidFill>
                  <a:srgbClr val="000000"/>
                </a:solidFill>
                <a:latin typeface="Californian FB" panose="0207040306080B030204" pitchFamily="18" charset="0"/>
                <a:ea typeface="Abril Fatface"/>
                <a:cs typeface="Abril Fatface"/>
                <a:sym typeface="Abril Fatface"/>
              </a:rPr>
              <a:t>AIML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41542" y="5825027"/>
            <a:ext cx="7235757" cy="465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dirty="0" smtClean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   </a:t>
            </a:r>
            <a:endParaRPr lang="en-US" sz="3600" dirty="0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grpSp>
        <p:nvGrpSpPr>
          <p:cNvPr id="18" name="Group 18"/>
          <p:cNvGrpSpPr/>
          <p:nvPr/>
        </p:nvGrpSpPr>
        <p:grpSpPr>
          <a:xfrm>
            <a:off x="0" y="0"/>
            <a:ext cx="9438847" cy="10287000"/>
            <a:chOff x="0" y="0"/>
            <a:chExt cx="2485951" cy="270933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485952" cy="2709333"/>
            </a:xfrm>
            <a:custGeom>
              <a:avLst/>
              <a:gdLst/>
              <a:ahLst/>
              <a:cxnLst/>
              <a:rect l="l" t="t" r="r" b="b"/>
              <a:pathLst>
                <a:path w="2485952" h="2709333">
                  <a:moveTo>
                    <a:pt x="0" y="0"/>
                  </a:moveTo>
                  <a:lnTo>
                    <a:pt x="2485952" y="0"/>
                  </a:lnTo>
                  <a:lnTo>
                    <a:pt x="248595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48595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40769" y="0"/>
            <a:ext cx="9438847" cy="10287000"/>
          </a:xfrm>
          <a:custGeom>
            <a:avLst/>
            <a:gdLst/>
            <a:ahLst/>
            <a:cxnLst/>
            <a:rect l="l" t="t" r="r" b="b"/>
            <a:pathLst>
              <a:path w="9438847" h="10287000">
                <a:moveTo>
                  <a:pt x="0" y="0"/>
                </a:moveTo>
                <a:lnTo>
                  <a:pt x="9438848" y="0"/>
                </a:lnTo>
                <a:lnTo>
                  <a:pt x="943884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156" t="-7012" r="-4231" b="-2531"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403814" y="3783699"/>
            <a:ext cx="6631219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416"/>
              </a:lnSpc>
            </a:pPr>
            <a:r>
              <a:rPr lang="en-IN" sz="7200" b="1" dirty="0" smtClean="0">
                <a:solidFill>
                  <a:srgbClr val="FFFFFF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MARKETEASE</a:t>
            </a:r>
            <a:endParaRPr lang="en-US" sz="7200" b="1" dirty="0">
              <a:solidFill>
                <a:srgbClr val="FFFFFF"/>
              </a:solidFill>
              <a:latin typeface="Heading Now 61-68 Bold"/>
              <a:ea typeface="Heading Now 61-68 Bold"/>
              <a:cs typeface="Heading Now 61-68 Bold"/>
              <a:sym typeface="Heading Now 61-68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-4002807" y="9439484"/>
            <a:ext cx="17526000" cy="454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00"/>
              </a:lnSpc>
            </a:pPr>
            <a:r>
              <a:rPr lang="en-US" sz="2900" b="1" spc="29">
                <a:solidFill>
                  <a:srgbClr val="000000"/>
                </a:solidFill>
                <a:latin typeface="Heading Now 61-68 Bold"/>
                <a:ea typeface="Heading Now 61-68 Bold"/>
                <a:cs typeface="Heading Now 61-68 Bold"/>
                <a:sym typeface="Heading Now 61-68 Bold"/>
              </a:rPr>
              <a:t>GL BAJAJ GROUP OF INSTITUTIONS, MATHURA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715504" y="6929450"/>
            <a:ext cx="7235757" cy="48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dirty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Track :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FA2BDEFF-3410-67DC-548C-CCC42D18921F}"/>
              </a:ext>
            </a:extLst>
          </p:cNvPr>
          <p:cNvSpPr txBox="1"/>
          <p:nvPr/>
        </p:nvSpPr>
        <p:spPr>
          <a:xfrm>
            <a:off x="12481451" y="3264790"/>
            <a:ext cx="408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err="1" smtClean="0">
                <a:latin typeface="Californian FB" panose="0207040306080B030204" pitchFamily="18" charset="0"/>
              </a:rPr>
              <a:t>CodeHamsters</a:t>
            </a:r>
            <a:endParaRPr lang="en-IN" sz="3600" dirty="0">
              <a:latin typeface="Californian FB" panose="0207040306080B0302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021F86C1-B813-1F5E-FFE0-4F0603900ED6}"/>
              </a:ext>
            </a:extLst>
          </p:cNvPr>
          <p:cNvSpPr txBox="1"/>
          <p:nvPr/>
        </p:nvSpPr>
        <p:spPr>
          <a:xfrm>
            <a:off x="13974671" y="4482488"/>
            <a:ext cx="408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err="1">
                <a:latin typeface="Californian FB" panose="0207040306080B030204" pitchFamily="18" charset="0"/>
              </a:rPr>
              <a:t>Aakarshan</a:t>
            </a:r>
            <a:endParaRPr lang="en-IN" sz="3600" dirty="0">
              <a:latin typeface="Californian FB" panose="0207040306080B0302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61BF02BA-70F0-747E-4AC2-B5B946A40C2A}"/>
              </a:ext>
            </a:extLst>
          </p:cNvPr>
          <p:cNvSpPr txBox="1"/>
          <p:nvPr/>
        </p:nvSpPr>
        <p:spPr>
          <a:xfrm>
            <a:off x="9641541" y="1278417"/>
            <a:ext cx="8636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fornian FB" panose="0207040306080B030204" pitchFamily="18" charset="0"/>
              </a:rPr>
              <a:t>                                                                           </a:t>
            </a:r>
            <a:r>
              <a:rPr lang="en-US" sz="3200" dirty="0">
                <a:latin typeface="Californian FB" panose="0207040306080B030204" pitchFamily="18" charset="0"/>
              </a:rPr>
              <a:t>Manual lead conversion and sales team causing financial burden and difficulty to manage for new or small business</a:t>
            </a:r>
            <a:endParaRPr lang="en-IN" sz="3200" dirty="0">
              <a:latin typeface="Californian FB" panose="0207040306080B0302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26317501-0C87-2348-8887-6E779932C4A0}"/>
              </a:ext>
            </a:extLst>
          </p:cNvPr>
          <p:cNvSpPr txBox="1"/>
          <p:nvPr/>
        </p:nvSpPr>
        <p:spPr>
          <a:xfrm>
            <a:off x="11501454" y="6858012"/>
            <a:ext cx="408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>
                <a:latin typeface="Californian FB" panose="0207040306080B030204" pitchFamily="18" charset="0"/>
              </a:rPr>
              <a:t>Student Innovation</a:t>
            </a:r>
            <a:endParaRPr lang="en-IN" sz="3600" dirty="0">
              <a:latin typeface="Californian FB" panose="0207040306080B0302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98482" y="552460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87063" y="4752975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043735" y="689752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953229" y="415168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188805" y="-2522629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998482" y="-37114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801562" y="-33450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243148" y="-27049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700" y="769728"/>
            <a:ext cx="16230600" cy="8747544"/>
            <a:chOff x="0" y="0"/>
            <a:chExt cx="2680843" cy="14448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80843" cy="1444851"/>
            </a:xfrm>
            <a:custGeom>
              <a:avLst/>
              <a:gdLst/>
              <a:ahLst/>
              <a:cxnLst/>
              <a:rect l="l" t="t" r="r" b="b"/>
              <a:pathLst>
                <a:path w="2680843" h="1444851">
                  <a:moveTo>
                    <a:pt x="0" y="0"/>
                  </a:moveTo>
                  <a:lnTo>
                    <a:pt x="2680843" y="0"/>
                  </a:lnTo>
                  <a:lnTo>
                    <a:pt x="2680843" y="1444851"/>
                  </a:lnTo>
                  <a:lnTo>
                    <a:pt x="0" y="144485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4099195" y="1647933"/>
            <a:ext cx="10089610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56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RESEARCH &amp; REFERENCES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34771" y="4565733"/>
            <a:ext cx="9618458" cy="3180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118"/>
              </a:lnSpc>
            </a:pPr>
            <a:r>
              <a:rPr lang="en-US" sz="3118" spc="31" dirty="0" smtClean="0">
                <a:solidFill>
                  <a:srgbClr val="010A4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•</a:t>
            </a:r>
            <a:r>
              <a:rPr lang="en-US" sz="3118" b="1" spc="31" dirty="0" smtClean="0">
                <a:solidFill>
                  <a:srgbClr val="010A4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Market Report: </a:t>
            </a:r>
            <a:r>
              <a:rPr lang="en-US" sz="3118" spc="31" dirty="0" smtClean="0">
                <a:solidFill>
                  <a:srgbClr val="010A4F"/>
                </a:solidFill>
                <a:latin typeface="Glacial Indifference"/>
                <a:ea typeface="Glacial Indifference"/>
                <a:cs typeface="Glacial Indifference"/>
                <a:sym typeface="Glacial Indifference"/>
                <a:hlinkClick r:id="rId4"/>
              </a:rPr>
              <a:t>https://www.mckinsey.com/capabilities/growth-marketing-and-sales/our-insights/sales-automation-the-key-to-boosting-revenue-and-reducing-costs#/</a:t>
            </a:r>
            <a:endParaRPr lang="en-US" sz="3118" spc="31" dirty="0" smtClean="0">
              <a:solidFill>
                <a:srgbClr val="010A4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lvl="0">
              <a:lnSpc>
                <a:spcPts val="3118"/>
              </a:lnSpc>
            </a:pPr>
            <a:endParaRPr lang="en-US" sz="3118" spc="31" dirty="0" smtClean="0">
              <a:solidFill>
                <a:srgbClr val="010A4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lvl="0">
              <a:lnSpc>
                <a:spcPts val="3118"/>
              </a:lnSpc>
            </a:pPr>
            <a:endParaRPr lang="en-US" sz="3118" spc="31" dirty="0" smtClean="0">
              <a:solidFill>
                <a:srgbClr val="010A4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lvl="0">
              <a:lnSpc>
                <a:spcPts val="3118"/>
              </a:lnSpc>
              <a:buFont typeface="Arial" pitchFamily="34" charset="0"/>
              <a:buChar char="•"/>
            </a:pPr>
            <a:r>
              <a:rPr lang="en-US" sz="3118" b="1" spc="31" dirty="0" smtClean="0">
                <a:solidFill>
                  <a:srgbClr val="010A4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Mistral AI function calling feature</a:t>
            </a:r>
            <a:r>
              <a:rPr lang="en-US" sz="3118" spc="31" dirty="0" smtClean="0">
                <a:solidFill>
                  <a:srgbClr val="010A4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: https://docs.mistral.ai/capabilities/function_calling/  </a:t>
            </a:r>
            <a:endParaRPr lang="en-US" sz="3118" spc="31" dirty="0">
              <a:solidFill>
                <a:srgbClr val="010A4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930346" y="928658"/>
            <a:ext cx="3140174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31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oup 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644858" y="285716"/>
            <a:ext cx="2239716" cy="575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24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24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oup 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716296" y="285716"/>
            <a:ext cx="2239716" cy="575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24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24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oup 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644858" y="0"/>
            <a:ext cx="2239716" cy="575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24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24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oup 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703638" y="214278"/>
            <a:ext cx="2584362" cy="5876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28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28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757525" y="-2704992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862325" y="1844372"/>
            <a:ext cx="6017895" cy="10903336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862324" y="-2460708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44000" y="5959172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376411" y="6378193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115970" y="4518108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376411" y="-3086100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404368" y="-2704992"/>
            <a:ext cx="6017895" cy="8229600"/>
          </a:xfrm>
          <a:custGeom>
            <a:avLst/>
            <a:gdLst/>
            <a:ahLst/>
            <a:cxnLst/>
            <a:rect l="l" t="t" r="r" b="b"/>
            <a:pathLst>
              <a:path w="6017895" h="8229600">
                <a:moveTo>
                  <a:pt x="0" y="0"/>
                </a:moveTo>
                <a:lnTo>
                  <a:pt x="6017895" y="0"/>
                </a:lnTo>
                <a:lnTo>
                  <a:pt x="60178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83952" y="793540"/>
            <a:ext cx="16230600" cy="8747544"/>
            <a:chOff x="0" y="0"/>
            <a:chExt cx="2680843" cy="14448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80843" cy="1444851"/>
            </a:xfrm>
            <a:custGeom>
              <a:avLst/>
              <a:gdLst/>
              <a:ahLst/>
              <a:cxnLst/>
              <a:rect l="l" t="t" r="r" b="b"/>
              <a:pathLst>
                <a:path w="2680843" h="1444851">
                  <a:moveTo>
                    <a:pt x="0" y="0"/>
                  </a:moveTo>
                  <a:lnTo>
                    <a:pt x="2680843" y="0"/>
                  </a:lnTo>
                  <a:lnTo>
                    <a:pt x="2680843" y="1444851"/>
                  </a:lnTo>
                  <a:lnTo>
                    <a:pt x="0" y="144485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62561" y="1441003"/>
            <a:ext cx="15468600" cy="11106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5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Market Ease - AI Powered Marketing Assistant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44660" y="857220"/>
            <a:ext cx="3140174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endParaRPr lang="en-US" sz="31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="" xmlns:a16="http://schemas.microsoft.com/office/drawing/2014/main" id="{2B618627-AB0D-82BE-7AA7-D63325F669E1}"/>
              </a:ext>
            </a:extLst>
          </p:cNvPr>
          <p:cNvGraphicFramePr/>
          <p:nvPr>
            <p:extLst>
              <p:ext uri="{D42A27DB-BD31-4B8C-83A1-F6EECF244321}">
                <p14:modId xmlns="" xmlns:p14="http://schemas.microsoft.com/office/powerpoint/2010/main" val="3120353668"/>
              </p:ext>
            </p:extLst>
          </p:nvPr>
        </p:nvGraphicFramePr>
        <p:xfrm>
          <a:off x="1189675" y="3077044"/>
          <a:ext cx="16014373" cy="641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0" name="Graphic 19" descr="Question mark with solid fill">
            <a:extLst>
              <a:ext uri="{FF2B5EF4-FFF2-40B4-BE49-F238E27FC236}">
                <a16:creationId xmlns="" xmlns:a16="http://schemas.microsoft.com/office/drawing/2014/main" id="{4A60ECF4-1FF1-CBAE-CBA0-65C43C0E17C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1217851" y="4934137"/>
            <a:ext cx="590471" cy="5904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98482" y="552460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87063" y="4752975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043735" y="689752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953229" y="415168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188805" y="-2522629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998482" y="-37114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801562" y="-33450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243148" y="-27049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524057" y="760311"/>
            <a:ext cx="15756501" cy="8747544"/>
            <a:chOff x="0" y="0"/>
            <a:chExt cx="2680843" cy="14448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80843" cy="1444851"/>
            </a:xfrm>
            <a:custGeom>
              <a:avLst/>
              <a:gdLst/>
              <a:ahLst/>
              <a:cxnLst/>
              <a:rect l="l" t="t" r="r" b="b"/>
              <a:pathLst>
                <a:path w="2680843" h="1444851">
                  <a:moveTo>
                    <a:pt x="0" y="0"/>
                  </a:moveTo>
                  <a:lnTo>
                    <a:pt x="2680843" y="0"/>
                  </a:lnTo>
                  <a:lnTo>
                    <a:pt x="2680843" y="1444851"/>
                  </a:lnTo>
                  <a:lnTo>
                    <a:pt x="0" y="144485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18" name="Picture 17" descr="A screenshot of a computer">
            <a:extLst>
              <a:ext uri="{FF2B5EF4-FFF2-40B4-BE49-F238E27FC236}">
                <a16:creationId xmlns="" xmlns:a16="http://schemas.microsoft.com/office/drawing/2014/main" id="{D62A597A-D66D-CD27-74E3-47CE6666B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02" y="769728"/>
            <a:ext cx="15760756" cy="874754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="" xmlns:p14="http://schemas.microsoft.com/office/powerpoint/2010/main" val="3599782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28160" y="-2392923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837069" y="54024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3024650" y="4243063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3172771" y="-33450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7785150" y="-33450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2397530" y="-334507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-2228160" y="4085857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2815745" y="6172200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6021324" y="0"/>
                </a:moveTo>
                <a:lnTo>
                  <a:pt x="0" y="0"/>
                </a:lnTo>
                <a:lnTo>
                  <a:pt x="0" y="8229600"/>
                </a:lnTo>
                <a:lnTo>
                  <a:pt x="6021324" y="8229600"/>
                </a:lnTo>
                <a:lnTo>
                  <a:pt x="602132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700" y="769728"/>
            <a:ext cx="16230600" cy="8747544"/>
            <a:chOff x="0" y="0"/>
            <a:chExt cx="2680843" cy="14448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80843" cy="1444851"/>
            </a:xfrm>
            <a:custGeom>
              <a:avLst/>
              <a:gdLst/>
              <a:ahLst/>
              <a:cxnLst/>
              <a:rect l="l" t="t" r="r" b="b"/>
              <a:pathLst>
                <a:path w="2680843" h="1444851">
                  <a:moveTo>
                    <a:pt x="0" y="0"/>
                  </a:moveTo>
                  <a:lnTo>
                    <a:pt x="2680843" y="0"/>
                  </a:lnTo>
                  <a:lnTo>
                    <a:pt x="2680843" y="1444851"/>
                  </a:lnTo>
                  <a:lnTo>
                    <a:pt x="0" y="144485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4631574" y="1170290"/>
            <a:ext cx="9324949" cy="2726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5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TECHNICAL</a:t>
            </a:r>
          </a:p>
          <a:p>
            <a:pPr algn="ctr">
              <a:lnSpc>
                <a:spcPts val="4200"/>
              </a:lnSpc>
            </a:pPr>
            <a:endParaRPr lang="en-US" sz="5600" dirty="0">
              <a:solidFill>
                <a:srgbClr val="000000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ctr">
              <a:lnSpc>
                <a:spcPts val="4200"/>
              </a:lnSpc>
            </a:pPr>
            <a:r>
              <a:rPr lang="en-US" sz="5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 REQUIREMENTS</a:t>
            </a:r>
          </a:p>
          <a:p>
            <a:pPr algn="ctr">
              <a:lnSpc>
                <a:spcPts val="4200"/>
              </a:lnSpc>
            </a:pPr>
            <a:endParaRPr lang="en-US" sz="5600" dirty="0">
              <a:solidFill>
                <a:srgbClr val="000000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ctr">
              <a:lnSpc>
                <a:spcPts val="4200"/>
              </a:lnSpc>
            </a:pPr>
            <a:endParaRPr lang="en-US" sz="5600" dirty="0">
              <a:solidFill>
                <a:srgbClr val="000000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303533" y="885208"/>
            <a:ext cx="3140174" cy="1058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IN" sz="3200" dirty="0" err="1" smtClean="0">
                <a:latin typeface="Californian FB" panose="0207040306080B030204" pitchFamily="18" charset="0"/>
              </a:rPr>
              <a:t>CodeHamsters</a:t>
            </a:r>
            <a:endParaRPr lang="en-IN" sz="3200" dirty="0" smtClean="0">
              <a:latin typeface="Californian FB" panose="0207040306080B030204" pitchFamily="18" charset="0"/>
            </a:endParaRPr>
          </a:p>
          <a:p>
            <a:pPr algn="ctr">
              <a:lnSpc>
                <a:spcPts val="4340"/>
              </a:lnSpc>
              <a:spcBef>
                <a:spcPct val="0"/>
              </a:spcBef>
            </a:pPr>
            <a:endParaRPr lang="en-US" sz="31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="" xmlns:a16="http://schemas.microsoft.com/office/drawing/2014/main" id="{096674B3-F4C8-9461-024C-72B974D3D2BD}"/>
              </a:ext>
            </a:extLst>
          </p:cNvPr>
          <p:cNvGraphicFramePr/>
          <p:nvPr>
            <p:extLst>
              <p:ext uri="{D42A27DB-BD31-4B8C-83A1-F6EECF244321}">
                <p14:modId xmlns="" xmlns:p14="http://schemas.microsoft.com/office/powerpoint/2010/main" val="1507707881"/>
              </p:ext>
            </p:extLst>
          </p:nvPr>
        </p:nvGraphicFramePr>
        <p:xfrm>
          <a:off x="1028700" y="2682570"/>
          <a:ext cx="16116300" cy="6834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0178" y="4683059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113188" y="520456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161627" y="5143500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949705" y="-27049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280178" y="-2460708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542467" y="-3086100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761424" y="576889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019806" y="-3025032"/>
            <a:ext cx="6021324" cy="8229600"/>
          </a:xfrm>
          <a:custGeom>
            <a:avLst/>
            <a:gdLst/>
            <a:ahLst/>
            <a:cxnLst/>
            <a:rect l="l" t="t" r="r" b="b"/>
            <a:pathLst>
              <a:path w="6021324" h="8229600">
                <a:moveTo>
                  <a:pt x="0" y="0"/>
                </a:moveTo>
                <a:lnTo>
                  <a:pt x="6021324" y="0"/>
                </a:lnTo>
                <a:lnTo>
                  <a:pt x="60213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700" y="769728"/>
            <a:ext cx="16230600" cy="8747544"/>
            <a:chOff x="0" y="0"/>
            <a:chExt cx="2680843" cy="14448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80843" cy="1444851"/>
            </a:xfrm>
            <a:custGeom>
              <a:avLst/>
              <a:gdLst/>
              <a:ahLst/>
              <a:cxnLst/>
              <a:rect l="l" t="t" r="r" b="b"/>
              <a:pathLst>
                <a:path w="2680843" h="1444851">
                  <a:moveTo>
                    <a:pt x="0" y="0"/>
                  </a:moveTo>
                  <a:lnTo>
                    <a:pt x="2680843" y="0"/>
                  </a:lnTo>
                  <a:lnTo>
                    <a:pt x="2680843" y="1444851"/>
                  </a:lnTo>
                  <a:lnTo>
                    <a:pt x="0" y="144485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5137781" y="1132798"/>
            <a:ext cx="7536390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5600" dirty="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IMPACT &amp; BENEFITS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001784" y="857220"/>
            <a:ext cx="3140174" cy="50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sz="3100" dirty="0" err="1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CodeHamsters</a:t>
            </a:r>
            <a:r>
              <a:rPr lang="en-US" sz="3100" dirty="0" smtClean="0">
                <a:solidFill>
                  <a:srgbClr val="000000"/>
                </a:solidFill>
                <a:latin typeface="Heading Now 61-68"/>
                <a:ea typeface="Heading Now 61-68"/>
                <a:cs typeface="Heading Now 61-68"/>
                <a:sym typeface="Heading Now 61-68"/>
              </a:rPr>
              <a:t>  </a:t>
            </a:r>
            <a:endParaRPr lang="en-US" sz="3100" dirty="0">
              <a:solidFill>
                <a:srgbClr val="000000"/>
              </a:solidFill>
              <a:latin typeface="Heading Now 61-68"/>
              <a:ea typeface="Heading Now 61-68"/>
              <a:cs typeface="Heading Now 61-68"/>
              <a:sym typeface="Heading Now 61-68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="" xmlns:a16="http://schemas.microsoft.com/office/drawing/2014/main" id="{982746DA-374E-F203-2DA2-EC871FBCC6A9}"/>
              </a:ext>
            </a:extLst>
          </p:cNvPr>
          <p:cNvGraphicFramePr/>
          <p:nvPr>
            <p:extLst>
              <p:ext uri="{D42A27DB-BD31-4B8C-83A1-F6EECF244321}">
                <p14:modId xmlns="" xmlns:p14="http://schemas.microsoft.com/office/powerpoint/2010/main" val="1140440364"/>
              </p:ext>
            </p:extLst>
          </p:nvPr>
        </p:nvGraphicFramePr>
        <p:xfrm>
          <a:off x="1028700" y="1858705"/>
          <a:ext cx="16230600" cy="7524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404</Words>
  <Application>Microsoft Office PowerPoint</Application>
  <PresentationFormat>Custom</PresentationFormat>
  <Paragraphs>63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Heading Now 61-68 Bold</vt:lpstr>
      <vt:lpstr>Abril Fatface</vt:lpstr>
      <vt:lpstr>Californian FB</vt:lpstr>
      <vt:lpstr>Heading Now 61-68</vt:lpstr>
      <vt:lpstr>Fredoka</vt:lpstr>
      <vt:lpstr>Glacial Indifference</vt:lpstr>
      <vt:lpstr>Aptos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</dc:title>
  <dc:creator>Ankita Sharma</dc:creator>
  <cp:lastModifiedBy>Ankita Sharma</cp:lastModifiedBy>
  <cp:revision>9</cp:revision>
  <dcterms:created xsi:type="dcterms:W3CDTF">2006-08-16T00:00:00Z</dcterms:created>
  <dcterms:modified xsi:type="dcterms:W3CDTF">2025-05-16T05:23:02Z</dcterms:modified>
  <dc:identifier>DAGlGIhdvtM</dc:identifier>
</cp:coreProperties>
</file>

<file path=docProps/thumbnail.jpeg>
</file>